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8" r:id="rId2"/>
    <p:sldId id="349" r:id="rId3"/>
    <p:sldId id="268" r:id="rId4"/>
    <p:sldId id="256" r:id="rId5"/>
    <p:sldId id="257" r:id="rId6"/>
    <p:sldId id="329" r:id="rId7"/>
    <p:sldId id="370" r:id="rId8"/>
    <p:sldId id="262" r:id="rId9"/>
    <p:sldId id="263" r:id="rId10"/>
    <p:sldId id="350" r:id="rId11"/>
    <p:sldId id="371" r:id="rId12"/>
    <p:sldId id="289" r:id="rId13"/>
    <p:sldId id="264" r:id="rId14"/>
    <p:sldId id="265" r:id="rId15"/>
    <p:sldId id="351" r:id="rId16"/>
    <p:sldId id="372" r:id="rId17"/>
    <p:sldId id="290" r:id="rId18"/>
    <p:sldId id="269" r:id="rId19"/>
    <p:sldId id="327" r:id="rId20"/>
    <p:sldId id="328" r:id="rId21"/>
    <p:sldId id="352" r:id="rId22"/>
    <p:sldId id="275" r:id="rId23"/>
    <p:sldId id="276" r:id="rId24"/>
    <p:sldId id="353" r:id="rId25"/>
    <p:sldId id="291" r:id="rId26"/>
    <p:sldId id="292" r:id="rId27"/>
    <p:sldId id="354" r:id="rId28"/>
    <p:sldId id="295" r:id="rId29"/>
    <p:sldId id="296" r:id="rId30"/>
    <p:sldId id="270" r:id="rId31"/>
    <p:sldId id="277" r:id="rId32"/>
    <p:sldId id="278" r:id="rId33"/>
    <p:sldId id="355" r:id="rId34"/>
    <p:sldId id="373" r:id="rId35"/>
    <p:sldId id="297" r:id="rId36"/>
    <p:sldId id="298" r:id="rId37"/>
    <p:sldId id="356" r:id="rId38"/>
    <p:sldId id="374" r:id="rId39"/>
    <p:sldId id="301" r:id="rId40"/>
    <p:sldId id="299" r:id="rId41"/>
    <p:sldId id="300" r:id="rId42"/>
    <p:sldId id="357" r:id="rId43"/>
    <p:sldId id="375" r:id="rId44"/>
    <p:sldId id="302" r:id="rId45"/>
    <p:sldId id="271" r:id="rId46"/>
    <p:sldId id="279" r:id="rId47"/>
    <p:sldId id="280" r:id="rId48"/>
    <p:sldId id="358" r:id="rId49"/>
    <p:sldId id="303" r:id="rId50"/>
    <p:sldId id="305" r:id="rId51"/>
    <p:sldId id="359" r:id="rId52"/>
    <p:sldId id="304" r:id="rId53"/>
    <p:sldId id="306" r:id="rId54"/>
    <p:sldId id="360" r:id="rId55"/>
    <p:sldId id="307" r:id="rId56"/>
    <p:sldId id="308" r:id="rId57"/>
    <p:sldId id="272" r:id="rId58"/>
    <p:sldId id="281" r:id="rId59"/>
    <p:sldId id="282" r:id="rId60"/>
    <p:sldId id="361" r:id="rId61"/>
    <p:sldId id="309" r:id="rId62"/>
    <p:sldId id="310" r:id="rId63"/>
    <p:sldId id="362" r:id="rId64"/>
    <p:sldId id="311" r:id="rId65"/>
    <p:sldId id="312" r:id="rId66"/>
    <p:sldId id="363" r:id="rId67"/>
    <p:sldId id="313" r:id="rId68"/>
    <p:sldId id="314" r:id="rId69"/>
    <p:sldId id="273" r:id="rId70"/>
    <p:sldId id="283" r:id="rId71"/>
    <p:sldId id="284" r:id="rId72"/>
    <p:sldId id="364" r:id="rId73"/>
    <p:sldId id="376" r:id="rId74"/>
    <p:sldId id="315" r:id="rId75"/>
    <p:sldId id="316" r:id="rId76"/>
    <p:sldId id="365" r:id="rId77"/>
    <p:sldId id="377" r:id="rId78"/>
    <p:sldId id="319" r:id="rId79"/>
    <p:sldId id="317" r:id="rId80"/>
    <p:sldId id="318" r:id="rId81"/>
    <p:sldId id="366" r:id="rId82"/>
    <p:sldId id="378" r:id="rId83"/>
    <p:sldId id="320" r:id="rId84"/>
    <p:sldId id="274" r:id="rId85"/>
    <p:sldId id="285" r:id="rId86"/>
    <p:sldId id="286" r:id="rId87"/>
    <p:sldId id="367" r:id="rId88"/>
    <p:sldId id="321" r:id="rId89"/>
    <p:sldId id="322" r:id="rId90"/>
    <p:sldId id="368" r:id="rId91"/>
    <p:sldId id="323" r:id="rId92"/>
    <p:sldId id="324" r:id="rId93"/>
    <p:sldId id="369" r:id="rId94"/>
    <p:sldId id="325" r:id="rId95"/>
    <p:sldId id="326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9"/>
    <p:restoredTop sz="94674"/>
  </p:normalViewPr>
  <p:slideViewPr>
    <p:cSldViewPr snapToGrid="0" snapToObjects="1">
      <p:cViewPr varScale="1">
        <p:scale>
          <a:sx n="95" d="100"/>
          <a:sy n="95" d="100"/>
        </p:scale>
        <p:origin x="192" y="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5955-6908-EE4F-95CB-55A01763F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61153-813F-A142-8952-77A180E98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C4EDB-6FEE-BD4D-91B2-86DFE49EB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73090-A11F-2D46-9929-6E236D13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3B50C-C1F9-6F45-83FB-EB61FC53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3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76943-4AB4-174A-9B2C-F4BB5162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99AC1-4595-624B-ACAF-F8AC59965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06333-F362-DE4D-A46A-D83E6687F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B7F98-CFEA-7D4C-BCB4-BED9C6309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F50C3-C3D2-8947-97DE-5050E5CC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31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9D28FB-E9BF-184D-BE7C-2E5D0B32E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B0588-0AAD-EE46-B282-8E00A244C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999E5-875E-6F43-B084-6DC2B7E2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C7DF5-C4C7-4F44-9B0D-107522EB6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A23AB-BB26-F849-93F0-FAED6B6A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2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4111-B99E-C146-AB82-CDAD9FF9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73DC-FFA6-834D-A5D7-CFBEEF646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252ED-A635-EA4E-9943-F3E5C2F96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8879B-26A8-1043-9935-D2D72799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A16E1-6E32-D849-A80B-EC08F137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9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A610-FB63-6547-A6E7-343A9C6F5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1232A-CEF5-1446-957B-EA2C3F663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DFD36-EEC9-FB4B-9558-DD7CE8703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FB180-F1EC-2743-AD09-2AD500FA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8F8BA-9A4C-E94F-8694-C4904244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01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13FC-8698-F840-BA44-64DD877D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0887F-42AE-2E4F-8440-BE749CA86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A429-07B6-4F4E-B022-23887C25F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A70BA-A17A-D942-A3BD-98B05BB4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96548-521D-9140-AFE1-D53D04469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BC39-F17A-2140-AFDA-C2A3D049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2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9B0E7-25A7-DC43-A8C9-5631DBCA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DFE67-4CFB-5A4E-B9A3-7B348EBC5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0E38E-8379-9C4F-A968-6EC910360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B31BF-D8F8-8248-A934-F4AC5BB02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D0E0A7-ECBE-7E47-9F87-93C3C2D87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9C4A31-6F9B-D24F-9B23-0407BD15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B523A7-11D4-7042-BCAD-31DBC7215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0D2F8-4F9E-224C-B54A-1C9BA098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7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B73F-BE25-5B4F-B6BB-D09F6615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A225D-72D3-2A4E-A9CE-196E211C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26F98-117E-9B45-81B4-536B997AA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81AE4-3F6A-154D-B34C-E939C640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9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B79374-F917-BB42-98BC-8E875191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29BFB-D59A-5740-8D49-457F2B16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2FBCA-DF9A-934F-B973-6D63C63A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56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A052-C196-CB4D-BFB0-44A9A9D06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DCE7E-9AEC-7A40-A903-BF379A486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E00A6-8A6C-B64E-9A43-71CECBC2E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35727-259A-AE47-B629-A052BEBB9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C009C-77B5-FE4A-B4A1-5626F640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7560A-FE15-E843-9F28-EE6402E02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9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B255-0418-F646-9D41-74BC9A5D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06D4F6-E6CB-AB44-A163-6ABF354DA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184BA-6610-DE47-98F7-EC5BF8BCF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0364D-560A-7043-8FFC-048E1556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7/6/21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6683F-7467-1540-90F0-E3B3C9EB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68987-F682-4D4A-A3E6-95D8242F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3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3B21A2-F67D-C844-95F1-320C7DE0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28063-D59E-FC42-AD8C-929BB5721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C022-AE03-BE42-86CC-711B7ABA7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B4E07-C364-6D4C-9328-DA127D976BA9}" type="datetimeFigureOut">
              <a:rPr lang="en-US" smtClean="0"/>
              <a:t>7/6/21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D6230-B5D9-0840-BF26-E0665C362E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34908-80ED-8E49-AEAA-7F54E1094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3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.tiff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1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1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1.tiff"/><Relationship Id="rId10" Type="http://schemas.openxmlformats.org/officeDocument/2006/relationships/image" Target="../media/image12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.tiff"/><Relationship Id="rId7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.tiff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32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3.png"/><Relationship Id="rId7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.tiff"/><Relationship Id="rId10" Type="http://schemas.openxmlformats.org/officeDocument/2006/relationships/image" Target="../media/image40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1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1.png"/><Relationship Id="rId7" Type="http://schemas.openxmlformats.org/officeDocument/2006/relationships/image" Target="../media/image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1.tiff"/><Relationship Id="rId10" Type="http://schemas.openxmlformats.org/officeDocument/2006/relationships/image" Target="../media/image40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6.png"/><Relationship Id="rId7" Type="http://schemas.openxmlformats.org/officeDocument/2006/relationships/image" Target="../media/image1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5.png"/><Relationship Id="rId4" Type="http://schemas.openxmlformats.org/officeDocument/2006/relationships/image" Target="../media/image1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0.png"/><Relationship Id="rId4" Type="http://schemas.openxmlformats.org/officeDocument/2006/relationships/image" Target="../media/image1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3.png"/><Relationship Id="rId7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9.png"/><Relationship Id="rId10" Type="http://schemas.openxmlformats.org/officeDocument/2006/relationships/image" Target="../media/image70.png"/><Relationship Id="rId4" Type="http://schemas.openxmlformats.org/officeDocument/2006/relationships/image" Target="../media/image1.tiff"/><Relationship Id="rId9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3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2.png"/><Relationship Id="rId4" Type="http://schemas.openxmlformats.org/officeDocument/2006/relationships/image" Target="../media/image1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6.png"/><Relationship Id="rId4" Type="http://schemas.openxmlformats.org/officeDocument/2006/relationships/image" Target="../media/image7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0.png"/><Relationship Id="rId4" Type="http://schemas.openxmlformats.org/officeDocument/2006/relationships/image" Target="../media/image1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68.png"/><Relationship Id="rId4" Type="http://schemas.openxmlformats.org/officeDocument/2006/relationships/image" Target="../media/image8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.tiff"/><Relationship Id="rId7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13.png"/><Relationship Id="rId4" Type="http://schemas.openxmlformats.org/officeDocument/2006/relationships/image" Target="../media/image79.png"/><Relationship Id="rId9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1.tiff"/><Relationship Id="rId7" Type="http://schemas.openxmlformats.org/officeDocument/2006/relationships/image" Target="../media/image83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1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91.png"/><Relationship Id="rId7" Type="http://schemas.openxmlformats.org/officeDocument/2006/relationships/image" Target="../media/image8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8.png"/><Relationship Id="rId7" Type="http://schemas.openxmlformats.org/officeDocument/2006/relationships/image" Target="../media/image9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.tiff"/><Relationship Id="rId10" Type="http://schemas.openxmlformats.org/officeDocument/2006/relationships/image" Target="../media/image95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6.png"/><Relationship Id="rId7" Type="http://schemas.openxmlformats.org/officeDocument/2006/relationships/image" Target="../media/image10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.tiff"/><Relationship Id="rId10" Type="http://schemas.openxmlformats.org/officeDocument/2006/relationships/image" Target="../media/image95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1.tiff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22.png"/><Relationship Id="rId7" Type="http://schemas.openxmlformats.org/officeDocument/2006/relationships/image" Target="../media/image1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16.png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image" Target="../media/image1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8.png"/><Relationship Id="rId7" Type="http://schemas.openxmlformats.org/officeDocument/2006/relationships/image" Target="../media/image12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.tiff"/><Relationship Id="rId10" Type="http://schemas.openxmlformats.org/officeDocument/2006/relationships/image" Target="../media/image124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.tif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4.png"/><Relationship Id="rId7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.tiff"/><Relationship Id="rId10" Type="http://schemas.openxmlformats.org/officeDocument/2006/relationships/image" Target="../media/image124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51.png"/><Relationship Id="rId7" Type="http://schemas.openxmlformats.org/officeDocument/2006/relationships/image" Target="../media/image146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8.png"/><Relationship Id="rId5" Type="http://schemas.openxmlformats.org/officeDocument/2006/relationships/image" Target="../media/image146.png"/><Relationship Id="rId4" Type="http://schemas.openxmlformats.org/officeDocument/2006/relationships/image" Target="../media/image1.tif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6.png"/><Relationship Id="rId7" Type="http://schemas.openxmlformats.org/officeDocument/2006/relationships/image" Target="../media/image15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.tiff"/><Relationship Id="rId10" Type="http://schemas.openxmlformats.org/officeDocument/2006/relationships/image" Target="../media/image153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.tiff"/><Relationship Id="rId7" Type="http://schemas.openxmlformats.org/officeDocument/2006/relationships/image" Target="../media/image160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55.png"/><Relationship Id="rId4" Type="http://schemas.openxmlformats.org/officeDocument/2006/relationships/image" Target="../media/image1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3.png"/><Relationship Id="rId4" Type="http://schemas.openxmlformats.org/officeDocument/2006/relationships/image" Target="../media/image16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66.png"/><Relationship Id="rId7" Type="http://schemas.openxmlformats.org/officeDocument/2006/relationships/image" Target="../media/image165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.tiff"/><Relationship Id="rId10" Type="http://schemas.openxmlformats.org/officeDocument/2006/relationships/image" Target="../media/image153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3" Type="http://schemas.openxmlformats.org/officeDocument/2006/relationships/image" Target="../media/image1.tiff"/><Relationship Id="rId7" Type="http://schemas.openxmlformats.org/officeDocument/2006/relationships/image" Target="../media/image170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3.png"/><Relationship Id="rId5" Type="http://schemas.openxmlformats.org/officeDocument/2006/relationships/image" Target="../media/image165.png"/><Relationship Id="rId4" Type="http://schemas.openxmlformats.org/officeDocument/2006/relationships/image" Target="../media/image1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png"/><Relationship Id="rId4" Type="http://schemas.openxmlformats.org/officeDocument/2006/relationships/image" Target="../media/image171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78.png"/><Relationship Id="rId4" Type="http://schemas.openxmlformats.org/officeDocument/2006/relationships/image" Target="../media/image1.tiff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3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5.png"/><Relationship Id="rId4" Type="http://schemas.openxmlformats.org/officeDocument/2006/relationships/image" Target="../media/image1.tif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tiff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9.png"/><Relationship Id="rId7" Type="http://schemas.openxmlformats.org/officeDocument/2006/relationships/image" Target="../media/image181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.tiff"/><Relationship Id="rId10" Type="http://schemas.openxmlformats.org/officeDocument/2006/relationships/image" Target="../media/image178.png"/><Relationship Id="rId4" Type="http://schemas.openxmlformats.org/officeDocument/2006/relationships/image" Target="../media/image182.png"/><Relationship Id="rId9" Type="http://schemas.openxmlformats.org/officeDocument/2006/relationships/image" Target="../media/image18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.tiff"/><Relationship Id="rId4" Type="http://schemas.openxmlformats.org/officeDocument/2006/relationships/image" Target="../media/image187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.tif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7.png"/><Relationship Id="rId7" Type="http://schemas.openxmlformats.org/officeDocument/2006/relationships/image" Target="../media/image13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6.png"/><Relationship Id="rId10" Type="http://schemas.openxmlformats.org/officeDocument/2006/relationships/image" Target="../media/image189.png"/><Relationship Id="rId4" Type="http://schemas.openxmlformats.org/officeDocument/2006/relationships/image" Target="../media/image1.tiff"/><Relationship Id="rId9" Type="http://schemas.openxmlformats.org/officeDocument/2006/relationships/image" Target="../media/image178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BB8CE-FB31-4E4F-B7A9-3DEB76AD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480297"/>
          </a:xfrm>
        </p:spPr>
        <p:txBody>
          <a:bodyPr/>
          <a:lstStyle/>
          <a:p>
            <a:r>
              <a:rPr lang="en-US" dirty="0"/>
              <a:t>Figures by species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8787BA-DED0-E443-8D68-848C4D6C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90035"/>
            <a:ext cx="10515600" cy="18996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Present – seasonal maps, 2 depths</a:t>
            </a:r>
          </a:p>
          <a:p>
            <a:r>
              <a:rPr lang="en-US" dirty="0"/>
              <a:t>Future 245 – seasonal maps, 2 depths	</a:t>
            </a:r>
          </a:p>
          <a:p>
            <a:r>
              <a:rPr lang="en-US" dirty="0"/>
              <a:t>Future 585 – seasonal maps, 2 depths</a:t>
            </a:r>
          </a:p>
          <a:p>
            <a:r>
              <a:rPr lang="en-US" dirty="0"/>
              <a:t>Future 245 – decadal and </a:t>
            </a:r>
            <a:r>
              <a:rPr lang="en-US" dirty="0" err="1"/>
              <a:t>hovmuller</a:t>
            </a:r>
            <a:endParaRPr lang="en-US" dirty="0"/>
          </a:p>
          <a:p>
            <a:r>
              <a:rPr lang="en-US" dirty="0"/>
              <a:t>Future 585 – decadal and </a:t>
            </a:r>
            <a:r>
              <a:rPr lang="en-US" dirty="0" err="1"/>
              <a:t>hovmuller</a:t>
            </a:r>
            <a:endParaRPr lang="en-US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684BAD-9024-BC42-8045-50FD1D0E2FDB}"/>
              </a:ext>
            </a:extLst>
          </p:cNvPr>
          <p:cNvGrpSpPr/>
          <p:nvPr/>
        </p:nvGrpSpPr>
        <p:grpSpPr>
          <a:xfrm>
            <a:off x="6599583" y="1540772"/>
            <a:ext cx="2643809" cy="833249"/>
            <a:chOff x="9183756" y="1580322"/>
            <a:chExt cx="2643809" cy="83324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26C020-776B-9545-82FC-F3154D115198}"/>
                </a:ext>
              </a:extLst>
            </p:cNvPr>
            <p:cNvSpPr/>
            <p:nvPr/>
          </p:nvSpPr>
          <p:spPr>
            <a:xfrm>
              <a:off x="9183756" y="1580322"/>
              <a:ext cx="2643809" cy="824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12E88F-7D9D-F047-8924-08D73CD9EDEA}"/>
                </a:ext>
              </a:extLst>
            </p:cNvPr>
            <p:cNvGrpSpPr/>
            <p:nvPr/>
          </p:nvGrpSpPr>
          <p:grpSpPr>
            <a:xfrm>
              <a:off x="9280498" y="1580322"/>
              <a:ext cx="2410568" cy="833249"/>
              <a:chOff x="9257079" y="351725"/>
              <a:chExt cx="2410568" cy="833249"/>
            </a:xfrm>
            <a:solidFill>
              <a:schemeClr val="bg1"/>
            </a:solidFill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EBBD57-D7F6-5E4B-87DB-5799621659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306774" y="351725"/>
                <a:ext cx="2360873" cy="833249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1C058-09B5-844A-A546-DF95B3ABD9FF}"/>
                  </a:ext>
                </a:extLst>
              </p:cNvPr>
              <p:cNvSpPr txBox="1"/>
              <p:nvPr/>
            </p:nvSpPr>
            <p:spPr>
              <a:xfrm>
                <a:off x="9257079" y="669605"/>
                <a:ext cx="285656" cy="276999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merican Typewriter" panose="02090604020004020304" pitchFamily="18" charset="77"/>
                    <a:cs typeface="Calibri" panose="020F0502020204030204" pitchFamily="34" charset="0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7475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7A29F2-560A-F049-A996-4B65D5A5E7BC}"/>
              </a:ext>
            </a:extLst>
          </p:cNvPr>
          <p:cNvGrpSpPr/>
          <p:nvPr/>
        </p:nvGrpSpPr>
        <p:grpSpPr>
          <a:xfrm>
            <a:off x="1637736" y="-363370"/>
            <a:ext cx="9505482" cy="7188457"/>
            <a:chOff x="1637736" y="-363370"/>
            <a:chExt cx="9505482" cy="718845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8ED529B-1821-AE48-8051-D8E2EEF53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5218" y="3155363"/>
              <a:ext cx="3048000" cy="3657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85FF761-8531-EF45-A3F9-ABFF5E0DC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2117" y="-362213"/>
              <a:ext cx="3048000" cy="36576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81504C9-F341-994F-8CE1-28E0818B9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3615" y="-363370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853E36E-838F-3D4B-865D-343DCDDE3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5726" y="3163225"/>
              <a:ext cx="2606039" cy="312724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B3720CF-C60F-B547-9124-41ADEFF29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7388" y="465337"/>
              <a:ext cx="2760453" cy="276045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89DDC65-6610-9C47-8E54-8E824D453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7736" y="3961687"/>
              <a:ext cx="2805217" cy="280521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26D662B-A1A9-1441-BD19-065EBF45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4049" y="457689"/>
              <a:ext cx="2760453" cy="276045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B356F6C-CC8E-0D45-89CB-6CFA0093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14050" y="3971819"/>
              <a:ext cx="2760453" cy="2760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6944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6A36EDA-B705-8E41-8733-1E6109A0706D}"/>
              </a:ext>
            </a:extLst>
          </p:cNvPr>
          <p:cNvGrpSpPr/>
          <p:nvPr/>
        </p:nvGrpSpPr>
        <p:grpSpPr>
          <a:xfrm>
            <a:off x="0" y="-337773"/>
            <a:ext cx="11654037" cy="7182326"/>
            <a:chOff x="-13278" y="-386154"/>
            <a:chExt cx="11654037" cy="718232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E76F374-4BF4-DC4E-B77A-95F61EB83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3323" y="359666"/>
              <a:ext cx="5907024" cy="295351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1987C89-9F20-D746-B1F3-CB400654C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3278" y="3205009"/>
              <a:ext cx="6858000" cy="3200400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B1ED772-69AC-8740-9ECA-33BD9EB84B52}"/>
                </a:ext>
              </a:extLst>
            </p:cNvPr>
            <p:cNvGrpSpPr/>
            <p:nvPr/>
          </p:nvGrpSpPr>
          <p:grpSpPr>
            <a:xfrm>
              <a:off x="6711590" y="-386154"/>
              <a:ext cx="4929169" cy="7182326"/>
              <a:chOff x="6214049" y="-362213"/>
              <a:chExt cx="4929169" cy="7182326"/>
            </a:xfrm>
          </p:grpSpPr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18ED529B-1821-AE48-8051-D8E2EEF53D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95218" y="3155363"/>
                <a:ext cx="3048000" cy="3657600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B85FF761-8531-EF45-A3F9-ABFF5E0DC2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2117" y="-362213"/>
                <a:ext cx="3048000" cy="3657600"/>
              </a:xfrm>
              <a:prstGeom prst="rect">
                <a:avLst/>
              </a:prstGeom>
            </p:spPr>
          </p:pic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223AB60-8CFA-D541-9D12-8DEAB424F1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0309" y="1781954"/>
                <a:ext cx="735455" cy="5552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EBBC79B-6BA6-7146-9B07-8C575C5968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80801" y="77788"/>
                <a:ext cx="814965" cy="67741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73FF72-DD96-8641-A8E3-AC51EE6E0ED4}"/>
                  </a:ext>
                </a:extLst>
              </p:cNvPr>
              <p:cNvSpPr txBox="1"/>
              <p:nvPr/>
            </p:nvSpPr>
            <p:spPr>
              <a:xfrm>
                <a:off x="6750593" y="-61812"/>
                <a:ext cx="985224" cy="394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55427B6-9764-284C-8A3A-557B055E703E}"/>
                  </a:ext>
                </a:extLst>
              </p:cNvPr>
              <p:cNvSpPr/>
              <p:nvPr/>
            </p:nvSpPr>
            <p:spPr>
              <a:xfrm>
                <a:off x="8657951" y="2646415"/>
                <a:ext cx="1995328" cy="622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7A5BD7F-D64B-754D-9855-BBDFABE24A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84621" y="2684311"/>
                <a:ext cx="1781792" cy="6288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1AD783-C5A5-3046-92F6-11C2E0B7C049}"/>
                  </a:ext>
                </a:extLst>
              </p:cNvPr>
              <p:cNvSpPr txBox="1"/>
              <p:nvPr/>
            </p:nvSpPr>
            <p:spPr>
              <a:xfrm>
                <a:off x="8725839" y="2916510"/>
                <a:ext cx="258404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American Typewriter" panose="02090604020004020304" pitchFamily="18" charset="77"/>
                    <a:cs typeface="Al Tarikh" pitchFamily="2" charset="-78"/>
                  </a:rPr>
                  <a:t>1</a:t>
                </a: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C66C7FF-E5E6-5D43-9250-65D7FF233E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8328" y="5300757"/>
                <a:ext cx="735455" cy="5552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C63DEDA-30D7-B149-B444-BAA2A7FA7A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80799" y="3596591"/>
                <a:ext cx="814965" cy="67741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8C59E9-E631-1D4C-B7D8-325F28857A6F}"/>
                  </a:ext>
                </a:extLst>
              </p:cNvPr>
              <p:cNvSpPr txBox="1"/>
              <p:nvPr/>
            </p:nvSpPr>
            <p:spPr>
              <a:xfrm>
                <a:off x="6751512" y="3452318"/>
                <a:ext cx="985224" cy="394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80BA06C-7455-F74D-AF3F-4BD52BF1BD89}"/>
                  </a:ext>
                </a:extLst>
              </p:cNvPr>
              <p:cNvSpPr/>
              <p:nvPr/>
            </p:nvSpPr>
            <p:spPr>
              <a:xfrm>
                <a:off x="8637596" y="6137267"/>
                <a:ext cx="1995328" cy="622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EDDAF3DE-849F-A64E-B268-A2ABC12AB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75637" y="6191246"/>
                <a:ext cx="1781791" cy="6288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CB52C18-A011-B143-A151-F11FB6C310B3}"/>
                  </a:ext>
                </a:extLst>
              </p:cNvPr>
              <p:cNvSpPr txBox="1"/>
              <p:nvPr/>
            </p:nvSpPr>
            <p:spPr>
              <a:xfrm>
                <a:off x="8716740" y="6415606"/>
                <a:ext cx="258404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American Typewriter" panose="02090604020004020304" pitchFamily="18" charset="77"/>
                    <a:cs typeface="Calibri" panose="020F0502020204030204" pitchFamily="34" charset="0"/>
                  </a:rPr>
                  <a:t>1</a:t>
                </a:r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26D662B-A1A9-1441-BD19-065EBF457A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14049" y="457689"/>
                <a:ext cx="2760453" cy="2760453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1B356F6C-CC8E-0D45-89CB-6CFA0093B5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4050" y="3971819"/>
                <a:ext cx="2760453" cy="276045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74473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4DEE4-8850-564A-8401-AF787F6F9EAC}"/>
              </a:ext>
            </a:extLst>
          </p:cNvPr>
          <p:cNvSpPr txBox="1"/>
          <p:nvPr/>
        </p:nvSpPr>
        <p:spPr>
          <a:xfrm>
            <a:off x="170508" y="6077508"/>
            <a:ext cx="169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Future, SSP 245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717B60D-36D2-3542-B454-320E241A8C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" y="169065"/>
            <a:ext cx="5907024" cy="29535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05DAC8-B421-4F4F-BFA8-071C5ED67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096" y="169065"/>
            <a:ext cx="5907024" cy="29535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7E19B29-025C-104E-83E1-9D739E3B7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1" y="3009895"/>
            <a:ext cx="6858000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FCB66A-51CA-0D4E-8784-C266DB1DF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495" y="3014408"/>
            <a:ext cx="6858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22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A3C17E-9A1E-2C48-8D3B-C5D33AA08DE2}"/>
              </a:ext>
            </a:extLst>
          </p:cNvPr>
          <p:cNvSpPr txBox="1"/>
          <p:nvPr/>
        </p:nvSpPr>
        <p:spPr>
          <a:xfrm>
            <a:off x="181738" y="5999594"/>
            <a:ext cx="2456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Surface, Future, SSP 585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FE8F2-1411-904F-94A6-99BA8EB6D2D6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709E0C-18F3-3F49-8D35-F39A78AC68E8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666887-55E7-C84C-9991-D733C557257D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309A2F4-A77A-CD44-A0F4-C7F7F68EE361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3AB518-B496-EC44-B70A-DC4A5F935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48" y="136299"/>
            <a:ext cx="4038600" cy="4846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E3548E-C8BF-CD4A-B295-AA47627ED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648" y="1254834"/>
            <a:ext cx="3657600" cy="3657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1A73C73-5EAC-B441-98B7-8C3B3773C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925" y="4149370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87ADCE-1EDD-5540-BE8F-F764CD6CAE58}"/>
              </a:ext>
            </a:extLst>
          </p:cNvPr>
          <p:cNvSpPr/>
          <p:nvPr/>
        </p:nvSpPr>
        <p:spPr>
          <a:xfrm>
            <a:off x="3200008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678555D-1D46-5149-84EC-93959F33E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45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1C6137-8C6B-774C-B3EF-632070F54706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635FC3-8058-1A40-8AC1-8EC84DB55B10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B4A74344-B396-9743-8F51-608C55DF0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37" y="4088376"/>
            <a:ext cx="2360873" cy="83324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B2AC0B4-34C1-864E-9619-EB5E9B088EAF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B789B1F-BC6B-624C-927D-6143AC954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31" y="180093"/>
            <a:ext cx="3429000" cy="4114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0C735C-3359-9D45-A55D-DD0D69EEB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941" y="1264991"/>
            <a:ext cx="3657600" cy="36576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CF1E889-00F9-D542-A866-CFCA8B00B12A}"/>
              </a:ext>
            </a:extLst>
          </p:cNvPr>
          <p:cNvSpPr/>
          <p:nvPr/>
        </p:nvSpPr>
        <p:spPr>
          <a:xfrm>
            <a:off x="9178368" y="409580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E1A14A1-3B3F-474C-9ECB-4EC0F9992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805" y="409580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36365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4D78CF8-30BA-844A-A04C-0FBE595850D1}"/>
              </a:ext>
            </a:extLst>
          </p:cNvPr>
          <p:cNvSpPr txBox="1"/>
          <p:nvPr/>
        </p:nvSpPr>
        <p:spPr>
          <a:xfrm>
            <a:off x="228037" y="6034319"/>
            <a:ext cx="2460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Bottom, Future, SSP 585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FC246A-E774-F548-A7A4-F6BA6BBA62F6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57ED5FD-66B3-064C-9C88-FC7A9C894658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FCA9D1B-4F85-1343-9FB8-4AC853027D96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789A460-E279-4640-8616-62DB92EAD05E}"/>
              </a:ext>
            </a:extLst>
          </p:cNvPr>
          <p:cNvSpPr txBox="1"/>
          <p:nvPr/>
        </p:nvSpPr>
        <p:spPr>
          <a:xfrm>
            <a:off x="781610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34E86D3-99BD-894B-A0E3-7CC2FDEFF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891" y="142171"/>
            <a:ext cx="4038600" cy="48463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2F0DD52-DC3D-2349-ACE6-05BABB35B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367" y="1265344"/>
            <a:ext cx="3657600" cy="3657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9CC0BCA-97FA-F64C-ABFC-60D1FF2C4651}"/>
              </a:ext>
            </a:extLst>
          </p:cNvPr>
          <p:cNvSpPr/>
          <p:nvPr/>
        </p:nvSpPr>
        <p:spPr>
          <a:xfrm>
            <a:off x="3219886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C9AF62E-F957-9B40-90EF-5BD1731AD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23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78A524A-0F7E-434D-AF40-6476FD65166D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9FFD11-4C93-0441-A858-4B062A6EED92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4CF616D-9379-0A4B-A2C6-78B236E17229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B91EE54-0F85-E748-A789-F9EC69F95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304" y="142171"/>
            <a:ext cx="4038600" cy="48463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D5FEB4C-9672-A54A-845E-C1DB50A76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497" y="1255870"/>
            <a:ext cx="3657600" cy="36576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C9B653F-7085-724D-864F-2C2F78B8FB76}"/>
              </a:ext>
            </a:extLst>
          </p:cNvPr>
          <p:cNvSpPr/>
          <p:nvPr/>
        </p:nvSpPr>
        <p:spPr>
          <a:xfrm>
            <a:off x="9236373" y="410734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8711A61-FE52-844C-983C-BA9E403B7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810" y="410734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982365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F715D7D-B999-6640-B5F2-41B17721A615}"/>
              </a:ext>
            </a:extLst>
          </p:cNvPr>
          <p:cNvGrpSpPr/>
          <p:nvPr/>
        </p:nvGrpSpPr>
        <p:grpSpPr>
          <a:xfrm>
            <a:off x="1646613" y="-363370"/>
            <a:ext cx="9493106" cy="7188457"/>
            <a:chOff x="1646613" y="-363370"/>
            <a:chExt cx="9493106" cy="718845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325031C-9222-904C-93F5-A88BF8CF3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4768" y="3141964"/>
              <a:ext cx="3048000" cy="3657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A5BABF8-1985-B74E-BFAA-D595555F0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1719" y="3153134"/>
              <a:ext cx="3048000" cy="36576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DBBD413-A8B0-D34C-B895-431AD11BD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3517" y="-363370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B5EF19B-552F-3E4C-B858-E3C71CCD9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6613" y="468861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5F3DBCB-ECDD-C544-A4D3-5D52C0722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6673" y="3971004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BBF08F3-0A0C-624C-AA89-0340AD631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4734" y="456465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E20864B-E47A-7C45-A72B-7FFD826EE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4734" y="3967206"/>
              <a:ext cx="2761488" cy="276148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7159A54-1756-0144-B97C-7E98FD5F3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05079" y="-346248"/>
              <a:ext cx="2606040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27277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09865B3-77EA-8942-85AA-FE00CBF2B476}"/>
              </a:ext>
            </a:extLst>
          </p:cNvPr>
          <p:cNvGrpSpPr/>
          <p:nvPr/>
        </p:nvGrpSpPr>
        <p:grpSpPr>
          <a:xfrm>
            <a:off x="0" y="-343597"/>
            <a:ext cx="11650706" cy="7166361"/>
            <a:chOff x="0" y="-343597"/>
            <a:chExt cx="11650706" cy="716636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296F9E8-1575-F146-A6E3-DAA7F0DC11AD}"/>
                </a:ext>
              </a:extLst>
            </p:cNvPr>
            <p:cNvGrpSpPr/>
            <p:nvPr/>
          </p:nvGrpSpPr>
          <p:grpSpPr>
            <a:xfrm>
              <a:off x="6725721" y="-343597"/>
              <a:ext cx="4924985" cy="7166361"/>
              <a:chOff x="6214734" y="-346248"/>
              <a:chExt cx="4924985" cy="7166361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6A5BABF8-1985-B74E-BFAA-D595555F0A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1719" y="3153134"/>
                <a:ext cx="3048000" cy="3657600"/>
              </a:xfrm>
              <a:prstGeom prst="rect">
                <a:avLst/>
              </a:prstGeom>
            </p:spPr>
          </p:pic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223AB60-8CFA-D541-9D12-8DEAB424F1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0309" y="1781954"/>
                <a:ext cx="735455" cy="5552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EBBC79B-6BA6-7146-9B07-8C575C5968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80801" y="77788"/>
                <a:ext cx="814965" cy="67741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73FF72-DD96-8641-A8E3-AC51EE6E0ED4}"/>
                  </a:ext>
                </a:extLst>
              </p:cNvPr>
              <p:cNvSpPr txBox="1"/>
              <p:nvPr/>
            </p:nvSpPr>
            <p:spPr>
              <a:xfrm>
                <a:off x="6750593" y="-61812"/>
                <a:ext cx="985224" cy="394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55427B6-9764-284C-8A3A-557B055E703E}"/>
                  </a:ext>
                </a:extLst>
              </p:cNvPr>
              <p:cNvSpPr/>
              <p:nvPr/>
            </p:nvSpPr>
            <p:spPr>
              <a:xfrm>
                <a:off x="8657951" y="2646415"/>
                <a:ext cx="1995328" cy="622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7A5BD7F-D64B-754D-9855-BBDFABE24A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4621" y="2684311"/>
                <a:ext cx="1781792" cy="6288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1AD783-C5A5-3046-92F6-11C2E0B7C049}"/>
                  </a:ext>
                </a:extLst>
              </p:cNvPr>
              <p:cNvSpPr txBox="1"/>
              <p:nvPr/>
            </p:nvSpPr>
            <p:spPr>
              <a:xfrm>
                <a:off x="8725839" y="2916510"/>
                <a:ext cx="258404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American Typewriter" panose="02090604020004020304" pitchFamily="18" charset="77"/>
                    <a:cs typeface="Al Tarikh" pitchFamily="2" charset="-78"/>
                  </a:rPr>
                  <a:t>1</a:t>
                </a: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C66C7FF-E5E6-5D43-9250-65D7FF233E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8328" y="5300757"/>
                <a:ext cx="735455" cy="5552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C63DEDA-30D7-B149-B444-BAA2A7FA7A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80799" y="3596591"/>
                <a:ext cx="814965" cy="67741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8C59E9-E631-1D4C-B7D8-325F28857A6F}"/>
                  </a:ext>
                </a:extLst>
              </p:cNvPr>
              <p:cNvSpPr txBox="1"/>
              <p:nvPr/>
            </p:nvSpPr>
            <p:spPr>
              <a:xfrm>
                <a:off x="6751512" y="3452318"/>
                <a:ext cx="985224" cy="394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80BA06C-7455-F74D-AF3F-4BD52BF1BD89}"/>
                  </a:ext>
                </a:extLst>
              </p:cNvPr>
              <p:cNvSpPr/>
              <p:nvPr/>
            </p:nvSpPr>
            <p:spPr>
              <a:xfrm>
                <a:off x="8637596" y="6137267"/>
                <a:ext cx="1995328" cy="622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EDDAF3DE-849F-A64E-B268-A2ABC12AB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75637" y="6191246"/>
                <a:ext cx="1781791" cy="6288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CB52C18-A011-B143-A151-F11FB6C310B3}"/>
                  </a:ext>
                </a:extLst>
              </p:cNvPr>
              <p:cNvSpPr txBox="1"/>
              <p:nvPr/>
            </p:nvSpPr>
            <p:spPr>
              <a:xfrm>
                <a:off x="8716740" y="6415606"/>
                <a:ext cx="258404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American Typewriter" panose="02090604020004020304" pitchFamily="18" charset="77"/>
                    <a:cs typeface="Calibri" panose="020F0502020204030204" pitchFamily="34" charset="0"/>
                  </a:rPr>
                  <a:t>1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9BBF08F3-0A0C-624C-AA89-0340AD631F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4734" y="456465"/>
                <a:ext cx="2761488" cy="2761488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E20864B-E47A-7C45-A72B-7FFD826EE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4734" y="3967206"/>
                <a:ext cx="2761488" cy="2761488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E7159A54-1756-0144-B97C-7E98FD5F35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05079" y="-346248"/>
                <a:ext cx="2606040" cy="3127248"/>
              </a:xfrm>
              <a:prstGeom prst="rect">
                <a:avLst/>
              </a:prstGeom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8A66A01-ABB4-004F-9C61-AAA28DDE3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3172349"/>
              <a:ext cx="6858000" cy="32004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2C5EF95D-E3B3-7C4D-A972-D2AA48E32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10479" y="360695"/>
              <a:ext cx="5907024" cy="2953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17483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56C473-759E-144E-8B51-B0994BDA846E}"/>
              </a:ext>
            </a:extLst>
          </p:cNvPr>
          <p:cNvSpPr txBox="1"/>
          <p:nvPr/>
        </p:nvSpPr>
        <p:spPr>
          <a:xfrm>
            <a:off x="170508" y="6077508"/>
            <a:ext cx="169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Future, SSP 585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615C61E-82D3-EA40-AB47-259FAE894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55" y="197276"/>
            <a:ext cx="5907024" cy="29535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656CCA-B5DE-D94F-B462-4EC135FC2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524" y="3008930"/>
            <a:ext cx="6858000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DC53C8-490F-4B49-AE72-AF3E08706C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7363" y="3008930"/>
            <a:ext cx="6858000" cy="3200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AC4E23-E8A1-DD44-9449-931775011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7842" y="197276"/>
            <a:ext cx="5907024" cy="295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34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7D71-6078-E84F-BA90-1C4BFB370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Sablefish</a:t>
            </a:r>
          </a:p>
        </p:txBody>
      </p:sp>
    </p:spTree>
    <p:extLst>
      <p:ext uri="{BB962C8B-B14F-4D97-AF65-F5344CB8AC3E}">
        <p14:creationId xmlns:p14="http://schemas.microsoft.com/office/powerpoint/2010/main" val="260884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140786" y="6000054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Surface, present SSP245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D981A-9A26-D343-A8AC-B5EE121EE520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3AC3806-62BA-FF4D-9AB9-2B973AE1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74" y="140731"/>
            <a:ext cx="4038600" cy="48463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E5D913D-B542-9747-B5E7-B7112AEA5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06" y="1248641"/>
            <a:ext cx="3657600" cy="3657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B480EF-0C8D-3F4F-A6D7-7DDAB3AF956F}"/>
              </a:ext>
            </a:extLst>
          </p:cNvPr>
          <p:cNvSpPr txBox="1"/>
          <p:nvPr/>
        </p:nvSpPr>
        <p:spPr>
          <a:xfrm>
            <a:off x="6767664" y="72542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CFE81C0-B58F-9D4C-849D-0CB2D508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846" y="127083"/>
            <a:ext cx="4038600" cy="48463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8F6BBEF-5DEA-7440-B85E-FC3C0A225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648" y="1260845"/>
            <a:ext cx="3657600" cy="3657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426BDC-8530-A246-9455-CB4F647C5651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5D9B568-19D6-9B4A-A062-B0514EC77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640" y="4155308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1F21321-07CC-EB49-9AB2-DE916333BAFD}"/>
              </a:ext>
            </a:extLst>
          </p:cNvPr>
          <p:cNvSpPr/>
          <p:nvPr/>
        </p:nvSpPr>
        <p:spPr>
          <a:xfrm>
            <a:off x="3219886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01306E-F56F-5B4E-9F42-7CC1F44A8609}"/>
              </a:ext>
            </a:extLst>
          </p:cNvPr>
          <p:cNvGrpSpPr/>
          <p:nvPr/>
        </p:nvGrpSpPr>
        <p:grpSpPr>
          <a:xfrm>
            <a:off x="3316628" y="4104107"/>
            <a:ext cx="2410568" cy="833249"/>
            <a:chOff x="9257079" y="351725"/>
            <a:chExt cx="2410568" cy="833249"/>
          </a:xfrm>
          <a:solidFill>
            <a:schemeClr val="bg1"/>
          </a:solidFill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969662-03B9-DC47-997F-54CFE6A5D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6774" y="351725"/>
              <a:ext cx="2360873" cy="83324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87A0B8-E030-E24D-AE20-C4978E704703}"/>
                </a:ext>
              </a:extLst>
            </p:cNvPr>
            <p:cNvSpPr txBox="1"/>
            <p:nvPr/>
          </p:nvSpPr>
          <p:spPr>
            <a:xfrm>
              <a:off x="9257079" y="669605"/>
              <a:ext cx="285656" cy="27699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3CEBD71-1903-8C4A-9874-C0FB0DEBAFE9}"/>
              </a:ext>
            </a:extLst>
          </p:cNvPr>
          <p:cNvSpPr/>
          <p:nvPr/>
        </p:nvSpPr>
        <p:spPr>
          <a:xfrm>
            <a:off x="9226434" y="410734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DE318D-2FC6-DA4D-BA2B-C335537A773E}"/>
              </a:ext>
            </a:extLst>
          </p:cNvPr>
          <p:cNvGrpSpPr/>
          <p:nvPr/>
        </p:nvGrpSpPr>
        <p:grpSpPr>
          <a:xfrm>
            <a:off x="9323176" y="4107345"/>
            <a:ext cx="2410568" cy="833249"/>
            <a:chOff x="9257079" y="351725"/>
            <a:chExt cx="2410568" cy="833249"/>
          </a:xfrm>
          <a:solidFill>
            <a:schemeClr val="bg1"/>
          </a:solidFill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0600722-5696-DE4E-8000-7EC0D2978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6774" y="351725"/>
              <a:ext cx="2360873" cy="83324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E3CE48-B4C3-FB4D-8F4B-207514F8C8D7}"/>
                </a:ext>
              </a:extLst>
            </p:cNvPr>
            <p:cNvSpPr txBox="1"/>
            <p:nvPr/>
          </p:nvSpPr>
          <p:spPr>
            <a:xfrm>
              <a:off x="9257079" y="669605"/>
              <a:ext cx="285656" cy="27699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025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" name="Table 74">
            <a:extLst>
              <a:ext uri="{FF2B5EF4-FFF2-40B4-BE49-F238E27FC236}">
                <a16:creationId xmlns:a16="http://schemas.microsoft.com/office/drawing/2014/main" id="{16C0C809-D73B-7C4D-89FC-50B4669D12ED}"/>
              </a:ext>
            </a:extLst>
          </p:cNvPr>
          <p:cNvGraphicFramePr>
            <a:graphicFrameLocks noGrp="1"/>
          </p:cNvGraphicFramePr>
          <p:nvPr/>
        </p:nvGraphicFramePr>
        <p:xfrm>
          <a:off x="0" y="6890"/>
          <a:ext cx="12192000" cy="685111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60185369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8841238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6432736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1065867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9541507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7765526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3219425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6375711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1331784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8555432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2538937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7433962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9329314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31472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6475639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06212034"/>
                    </a:ext>
                  </a:extLst>
                </a:gridCol>
              </a:tblGrid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277713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505031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3388734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858065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07546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958336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417212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962655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933396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95855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842990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DF8547-2388-724B-9086-9FD4F8DE7907}"/>
              </a:ext>
            </a:extLst>
          </p:cNvPr>
          <p:cNvCxnSpPr>
            <a:cxnSpLocks/>
          </p:cNvCxnSpPr>
          <p:nvPr/>
        </p:nvCxnSpPr>
        <p:spPr>
          <a:xfrm>
            <a:off x="3292865" y="178506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DD3184-EE76-1445-965A-93946C8E4C21}"/>
              </a:ext>
            </a:extLst>
          </p:cNvPr>
          <p:cNvCxnSpPr>
            <a:cxnSpLocks/>
          </p:cNvCxnSpPr>
          <p:nvPr/>
        </p:nvCxnSpPr>
        <p:spPr>
          <a:xfrm flipV="1">
            <a:off x="3213356" y="88919"/>
            <a:ext cx="814964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649336-54AC-7C4B-A7C4-FEC795405F45}"/>
              </a:ext>
            </a:extLst>
          </p:cNvPr>
          <p:cNvSpPr txBox="1"/>
          <p:nvPr/>
        </p:nvSpPr>
        <p:spPr>
          <a:xfrm>
            <a:off x="2203560" y="-61813"/>
            <a:ext cx="975836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7E9081-A370-064A-B6BC-52B32B779222}"/>
              </a:ext>
            </a:extLst>
          </p:cNvPr>
          <p:cNvSpPr/>
          <p:nvPr/>
        </p:nvSpPr>
        <p:spPr>
          <a:xfrm>
            <a:off x="4079839" y="2682555"/>
            <a:ext cx="1995327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23363B-4B00-0A44-9171-18B0AAA1C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826" y="2674541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1C54BC-DF4C-584F-BB80-1058BE55892A}"/>
              </a:ext>
            </a:extLst>
          </p:cNvPr>
          <p:cNvSpPr txBox="1"/>
          <p:nvPr/>
        </p:nvSpPr>
        <p:spPr>
          <a:xfrm>
            <a:off x="4155831" y="290315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091FE5-D8FD-9643-9034-325323E18A1E}"/>
              </a:ext>
            </a:extLst>
          </p:cNvPr>
          <p:cNvCxnSpPr>
            <a:cxnSpLocks/>
          </p:cNvCxnSpPr>
          <p:nvPr/>
        </p:nvCxnSpPr>
        <p:spPr>
          <a:xfrm>
            <a:off x="3292864" y="5287009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0EC25D1-BD71-8844-98E7-73109C0A78A5}"/>
              </a:ext>
            </a:extLst>
          </p:cNvPr>
          <p:cNvCxnSpPr>
            <a:cxnSpLocks/>
          </p:cNvCxnSpPr>
          <p:nvPr/>
        </p:nvCxnSpPr>
        <p:spPr>
          <a:xfrm flipV="1">
            <a:off x="3213356" y="3590864"/>
            <a:ext cx="814964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EB6BE4D-68FF-C143-8B63-83722649DE50}"/>
              </a:ext>
            </a:extLst>
          </p:cNvPr>
          <p:cNvSpPr txBox="1"/>
          <p:nvPr/>
        </p:nvSpPr>
        <p:spPr>
          <a:xfrm>
            <a:off x="2198744" y="3452318"/>
            <a:ext cx="975836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98886C-9730-7F40-BB7E-AB4BD610BFBD}"/>
              </a:ext>
            </a:extLst>
          </p:cNvPr>
          <p:cNvSpPr/>
          <p:nvPr/>
        </p:nvSpPr>
        <p:spPr>
          <a:xfrm>
            <a:off x="4061030" y="6104305"/>
            <a:ext cx="1995327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0357D8-669E-224C-9409-F41DA1335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390" y="6196220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F7DB2F-817B-0E43-9D5D-703740BBFC71}"/>
              </a:ext>
            </a:extLst>
          </p:cNvPr>
          <p:cNvSpPr txBox="1"/>
          <p:nvPr/>
        </p:nvSpPr>
        <p:spPr>
          <a:xfrm>
            <a:off x="4156692" y="6415606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23AB60-8CFA-D541-9D12-8DEAB424F171}"/>
              </a:ext>
            </a:extLst>
          </p:cNvPr>
          <p:cNvCxnSpPr>
            <a:cxnSpLocks/>
          </p:cNvCxnSpPr>
          <p:nvPr/>
        </p:nvCxnSpPr>
        <p:spPr>
          <a:xfrm>
            <a:off x="7860309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BBC79B-6BA6-7146-9B07-8C575C596863}"/>
              </a:ext>
            </a:extLst>
          </p:cNvPr>
          <p:cNvCxnSpPr>
            <a:cxnSpLocks/>
          </p:cNvCxnSpPr>
          <p:nvPr/>
        </p:nvCxnSpPr>
        <p:spPr>
          <a:xfrm flipV="1">
            <a:off x="7780801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73FF72-DD96-8641-A8E3-AC51EE6E0ED4}"/>
              </a:ext>
            </a:extLst>
          </p:cNvPr>
          <p:cNvSpPr txBox="1"/>
          <p:nvPr/>
        </p:nvSpPr>
        <p:spPr>
          <a:xfrm>
            <a:off x="6750593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DD8E5E6-9679-3B43-92F8-865F52960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970" y="-363370"/>
            <a:ext cx="3048000" cy="3657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E2F19A8-D289-6E48-88B6-5F604E62D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130" y="461308"/>
            <a:ext cx="2760453" cy="276045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55427B6-9764-284C-8A3A-557B055E703E}"/>
              </a:ext>
            </a:extLst>
          </p:cNvPr>
          <p:cNvSpPr/>
          <p:nvPr/>
        </p:nvSpPr>
        <p:spPr>
          <a:xfrm>
            <a:off x="8657951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A5BD7F-D64B-754D-9855-BBDFABE2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621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1AD783-C5A5-3046-92F6-11C2E0B7C049}"/>
              </a:ext>
            </a:extLst>
          </p:cNvPr>
          <p:cNvSpPr txBox="1"/>
          <p:nvPr/>
        </p:nvSpPr>
        <p:spPr>
          <a:xfrm>
            <a:off x="8725839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C66C7FF-E5E6-5D43-9250-65D7FF233ED6}"/>
              </a:ext>
            </a:extLst>
          </p:cNvPr>
          <p:cNvCxnSpPr>
            <a:cxnSpLocks/>
          </p:cNvCxnSpPr>
          <p:nvPr/>
        </p:nvCxnSpPr>
        <p:spPr>
          <a:xfrm>
            <a:off x="7868328" y="5300757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63DEDA-30D7-B149-B444-BAA2A7FA7A7B}"/>
              </a:ext>
            </a:extLst>
          </p:cNvPr>
          <p:cNvCxnSpPr>
            <a:cxnSpLocks/>
          </p:cNvCxnSpPr>
          <p:nvPr/>
        </p:nvCxnSpPr>
        <p:spPr>
          <a:xfrm flipV="1">
            <a:off x="7780799" y="3596591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68C59E9-E631-1D4C-B7D8-325F28857A6F}"/>
              </a:ext>
            </a:extLst>
          </p:cNvPr>
          <p:cNvSpPr txBox="1"/>
          <p:nvPr/>
        </p:nvSpPr>
        <p:spPr>
          <a:xfrm>
            <a:off x="6751512" y="3452318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0BA06C-7455-F74D-AF3F-4BD52BF1BD89}"/>
              </a:ext>
            </a:extLst>
          </p:cNvPr>
          <p:cNvSpPr/>
          <p:nvPr/>
        </p:nvSpPr>
        <p:spPr>
          <a:xfrm>
            <a:off x="8637596" y="6137267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DDAF3DE-849F-A64E-B268-A2ABC12A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637" y="6191246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CB52C18-A011-B143-A151-F11FB6C310B3}"/>
              </a:ext>
            </a:extLst>
          </p:cNvPr>
          <p:cNvSpPr txBox="1"/>
          <p:nvPr/>
        </p:nvSpPr>
        <p:spPr>
          <a:xfrm>
            <a:off x="8716740" y="6415606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9253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347929" y="5936615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Bottom, present SSP245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1E6DD-11BE-9F47-883A-FB1412C884C4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E56B29-C75D-7444-9829-80F436DB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319" y="127083"/>
            <a:ext cx="4038600" cy="48463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634FFB-A4CD-A745-9A98-81E0F5D1C726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81E52C-B48F-5F45-B378-CEC7F147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76" y="127083"/>
            <a:ext cx="4038600" cy="48463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34E37D8-FCC4-BB45-9BDD-15894A06B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364"/>
            <a:ext cx="3657600" cy="3657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50E2E3-8701-A447-9A1F-F36B34098A4B}"/>
              </a:ext>
            </a:extLst>
          </p:cNvPr>
          <p:cNvSpPr txBox="1"/>
          <p:nvPr/>
        </p:nvSpPr>
        <p:spPr>
          <a:xfrm>
            <a:off x="724655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A60F5-991A-5844-BE75-F186A62A8674}"/>
              </a:ext>
            </a:extLst>
          </p:cNvPr>
          <p:cNvSpPr/>
          <p:nvPr/>
        </p:nvSpPr>
        <p:spPr>
          <a:xfrm>
            <a:off x="3209947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520B4E-3E9E-AA45-B619-1556CC18E01F}"/>
              </a:ext>
            </a:extLst>
          </p:cNvPr>
          <p:cNvGrpSpPr/>
          <p:nvPr/>
        </p:nvGrpSpPr>
        <p:grpSpPr>
          <a:xfrm>
            <a:off x="3306689" y="4104107"/>
            <a:ext cx="2410568" cy="833249"/>
            <a:chOff x="9257079" y="351725"/>
            <a:chExt cx="2410568" cy="833249"/>
          </a:xfrm>
          <a:solidFill>
            <a:schemeClr val="bg1"/>
          </a:solidFill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E667865-2EBD-E14A-B130-42762137F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6774" y="351725"/>
              <a:ext cx="2360873" cy="83324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476C9F-0F72-7149-9EDE-1DFE93C2E319}"/>
                </a:ext>
              </a:extLst>
            </p:cNvPr>
            <p:cNvSpPr txBox="1"/>
            <p:nvPr/>
          </p:nvSpPr>
          <p:spPr>
            <a:xfrm>
              <a:off x="9257079" y="669605"/>
              <a:ext cx="285656" cy="27699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51098A5-54C1-F34C-8C34-2ABB62477111}"/>
              </a:ext>
            </a:extLst>
          </p:cNvPr>
          <p:cNvSpPr/>
          <p:nvPr/>
        </p:nvSpPr>
        <p:spPr>
          <a:xfrm>
            <a:off x="9226434" y="4117284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5455C5-BA66-1D4D-B1AB-10330DCE5C85}"/>
              </a:ext>
            </a:extLst>
          </p:cNvPr>
          <p:cNvGrpSpPr/>
          <p:nvPr/>
        </p:nvGrpSpPr>
        <p:grpSpPr>
          <a:xfrm>
            <a:off x="9323176" y="4117284"/>
            <a:ext cx="2410568" cy="833249"/>
            <a:chOff x="9257079" y="351725"/>
            <a:chExt cx="2410568" cy="833249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A4255E7-5D1F-0F4E-888F-F038A940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6774" y="351725"/>
              <a:ext cx="2360873" cy="83324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6D63A4-B0AB-B243-A408-A23278DD07F2}"/>
                </a:ext>
              </a:extLst>
            </p:cNvPr>
            <p:cNvSpPr txBox="1"/>
            <p:nvPr/>
          </p:nvSpPr>
          <p:spPr>
            <a:xfrm>
              <a:off x="9257079" y="669605"/>
              <a:ext cx="285656" cy="27699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87CF253-7B42-9A4C-9C26-D5352EAAE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821" y="1252364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088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5EB513-7B4F-654A-81EE-029A8C2C638D}"/>
              </a:ext>
            </a:extLst>
          </p:cNvPr>
          <p:cNvGrpSpPr/>
          <p:nvPr/>
        </p:nvGrpSpPr>
        <p:grpSpPr>
          <a:xfrm>
            <a:off x="1639522" y="-362213"/>
            <a:ext cx="9499591" cy="7187300"/>
            <a:chOff x="1639522" y="-362213"/>
            <a:chExt cx="9499591" cy="718730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119AC3C-FBE8-A343-9C8D-8D2E73AAD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4793" y="-362213"/>
              <a:ext cx="3048000" cy="3657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A4D9291-9FB1-7543-B321-8F756DA57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1113" y="-362173"/>
              <a:ext cx="3048000" cy="36576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82936B6-BA32-2B47-8149-C08DF3FB4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1113" y="3154492"/>
              <a:ext cx="3048000" cy="36576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8FD85E3-740C-E24D-A508-39B9FC61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1936" y="3142003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495DA28-84EF-AF47-B77D-6C939421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39522" y="3971861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C05ACF4-9000-3442-8EAD-8B9CCC2D7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1044" y="463818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8912932-937B-554E-8F43-53C8F5983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2427" y="463818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112EC54-3538-634C-930D-BAE0A8BCA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17109" y="3971861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108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9E2367E-E892-0B42-BCE6-0A400F2400C3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7BBC8B-E88A-0B44-A93B-D74A870E6613}"/>
              </a:ext>
            </a:extLst>
          </p:cNvPr>
          <p:cNvSpPr txBox="1"/>
          <p:nvPr/>
        </p:nvSpPr>
        <p:spPr>
          <a:xfrm>
            <a:off x="140786" y="6000054"/>
            <a:ext cx="20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Surface, Future 245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B480EF-0C8D-3F4F-A6D7-7DDAB3AF956F}"/>
              </a:ext>
            </a:extLst>
          </p:cNvPr>
          <p:cNvSpPr txBox="1"/>
          <p:nvPr/>
        </p:nvSpPr>
        <p:spPr>
          <a:xfrm>
            <a:off x="6767664" y="72542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6A5670-EBDE-8749-AE81-A765AC3DA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572" y="179308"/>
            <a:ext cx="3429000" cy="4114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4ED313-F119-0748-8268-0583B31ED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318" y="4075572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1063A-C8FE-1E4B-9157-471250FE8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250" y="1251221"/>
            <a:ext cx="36576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889E6A-B9D7-A243-B82D-64C7E5CA9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434" y="142237"/>
            <a:ext cx="4038600" cy="48463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84488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79139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426BDC-8530-A246-9455-CB4F647C5651}"/>
              </a:ext>
            </a:extLst>
          </p:cNvPr>
          <p:cNvSpPr txBox="1"/>
          <p:nvPr/>
        </p:nvSpPr>
        <p:spPr>
          <a:xfrm>
            <a:off x="751917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5D9B568-19D6-9B4A-A062-B0514EC7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283" y="4155308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4BA766-8F2C-4E42-9C57-E350B361B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1842" y="1272494"/>
            <a:ext cx="3657600" cy="36576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F139877-CD26-2443-AC10-0D62DC11BF58}"/>
              </a:ext>
            </a:extLst>
          </p:cNvPr>
          <p:cNvSpPr/>
          <p:nvPr/>
        </p:nvSpPr>
        <p:spPr>
          <a:xfrm>
            <a:off x="3209947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E8D7EA9-5A6F-9F41-B0DA-6638D43BD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384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12232DE-3A53-A64D-9B14-9DC1490C9DE9}"/>
              </a:ext>
            </a:extLst>
          </p:cNvPr>
          <p:cNvSpPr txBox="1"/>
          <p:nvPr/>
        </p:nvSpPr>
        <p:spPr>
          <a:xfrm>
            <a:off x="3306689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EBAFEB-9851-A04D-86E0-7D0218861E4B}"/>
              </a:ext>
            </a:extLst>
          </p:cNvPr>
          <p:cNvSpPr/>
          <p:nvPr/>
        </p:nvSpPr>
        <p:spPr>
          <a:xfrm>
            <a:off x="9216495" y="410734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E6C5B9E-63D9-1D4D-B5B0-877C6E21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932" y="410734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1A848AF-4B96-6C43-98D9-8EDC97230CFD}"/>
              </a:ext>
            </a:extLst>
          </p:cNvPr>
          <p:cNvSpPr txBox="1"/>
          <p:nvPr/>
        </p:nvSpPr>
        <p:spPr>
          <a:xfrm>
            <a:off x="9313237" y="442522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061801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E98D276-BF48-E64C-8B87-B8F91CA52709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11A35C-DCA9-E84B-B409-341D10E7C55A}"/>
              </a:ext>
            </a:extLst>
          </p:cNvPr>
          <p:cNvSpPr txBox="1"/>
          <p:nvPr/>
        </p:nvSpPr>
        <p:spPr>
          <a:xfrm>
            <a:off x="140786" y="600005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Bottom, Future 245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634FFB-A4CD-A745-9A98-81E0F5D1C726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2F24BF-AED0-9C43-9F28-2475C60CC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378" y="141932"/>
            <a:ext cx="4038600" cy="4846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0EB84F-41AC-C848-B617-0943EB7A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109" y="1254834"/>
            <a:ext cx="36576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2C1A8-89F1-2044-B850-DF5A77189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155" y="141932"/>
            <a:ext cx="4038600" cy="48463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50E2E3-8701-A447-9A1F-F36B34098A4B}"/>
              </a:ext>
            </a:extLst>
          </p:cNvPr>
          <p:cNvSpPr txBox="1"/>
          <p:nvPr/>
        </p:nvSpPr>
        <p:spPr>
          <a:xfrm>
            <a:off x="724655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2C97AB-2DA0-A34D-A08B-1999C2FE7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75" y="1254834"/>
            <a:ext cx="3657600" cy="3657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4A5F01-ED92-E84D-BF80-207043923AB7}"/>
              </a:ext>
            </a:extLst>
          </p:cNvPr>
          <p:cNvSpPr/>
          <p:nvPr/>
        </p:nvSpPr>
        <p:spPr>
          <a:xfrm>
            <a:off x="3209947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7E2B2F-5DFF-E049-B634-7E2D451FB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384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20CBF4-8DAA-BF4F-B47C-D6DECB0ECAB3}"/>
              </a:ext>
            </a:extLst>
          </p:cNvPr>
          <p:cNvSpPr txBox="1"/>
          <p:nvPr/>
        </p:nvSpPr>
        <p:spPr>
          <a:xfrm>
            <a:off x="3306689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9B3A28-76E9-C54F-8DCB-D9600EF9D524}"/>
              </a:ext>
            </a:extLst>
          </p:cNvPr>
          <p:cNvSpPr/>
          <p:nvPr/>
        </p:nvSpPr>
        <p:spPr>
          <a:xfrm>
            <a:off x="9216495" y="410734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9A2910C-D8F5-0349-AA20-469AE9AA8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2932" y="410734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E23428E-22D6-744C-A392-5B8649452B02}"/>
              </a:ext>
            </a:extLst>
          </p:cNvPr>
          <p:cNvSpPr txBox="1"/>
          <p:nvPr/>
        </p:nvSpPr>
        <p:spPr>
          <a:xfrm>
            <a:off x="9313237" y="442522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04302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B51E5DF-CC98-0E46-AF9A-E66CBFD7FAE8}"/>
              </a:ext>
            </a:extLst>
          </p:cNvPr>
          <p:cNvGrpSpPr/>
          <p:nvPr/>
        </p:nvGrpSpPr>
        <p:grpSpPr>
          <a:xfrm>
            <a:off x="1644371" y="-362213"/>
            <a:ext cx="9497599" cy="7187300"/>
            <a:chOff x="1644371" y="-362213"/>
            <a:chExt cx="9497599" cy="71873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3BDF376-FEC8-9841-BA57-C49EE9C58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970" y="-362213"/>
              <a:ext cx="3048000" cy="36576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98B6AC-38F5-BF45-8CF8-5E5E9F257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3970" y="3155772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03D2390-ED48-2C4B-9660-5ED545134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3517" y="-352443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06944CF-7BCF-EC4A-B255-D753F7A81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4371" y="3971329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6E9170E-5446-9843-9198-8838A2C7E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7025" y="476839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8946D69-0796-DB46-AC4B-974DCDE2A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4734" y="3970957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ABE3FE3-45C9-C249-A0B4-F065A2536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4734" y="464848"/>
              <a:ext cx="2761488" cy="27614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0FDAEE0-69B5-5242-A61C-31227EA9B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2219" y="3170767"/>
              <a:ext cx="2606040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06673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B3C09C-ACA5-694E-ABD0-E6DF7E9C2DAF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1B0A52-182D-E342-8660-E6CC5EFF0A00}"/>
              </a:ext>
            </a:extLst>
          </p:cNvPr>
          <p:cNvSpPr txBox="1"/>
          <p:nvPr/>
        </p:nvSpPr>
        <p:spPr>
          <a:xfrm>
            <a:off x="170508" y="6045023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Surface, Future 585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91ADCC-6CF2-3C48-A4E5-FFE0E935E918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66B8CC7-87D3-3045-9BB7-E9FC360A0BA8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DEF7359-F5EF-C942-B145-9850ECACA8FE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1D95BD-2259-954E-9F65-2C1427B8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713" y="147101"/>
            <a:ext cx="4038600" cy="4846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46A00C-B0B9-B74D-AFEA-DD66EC362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439" y="1254834"/>
            <a:ext cx="3657600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E6E973-BF28-364B-8980-4530C2600CDA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40ACF7-11BC-3B4D-A1CF-386D86C18DBB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431D6-2A3D-4147-97EE-D3381E42A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5CB598-E458-1049-84B2-08FB96D69B68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EFBB4D6-7596-D249-9E8D-7C2D73078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166646"/>
            <a:ext cx="3429000" cy="4114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B3D611-D684-F649-8B63-2FA59FC9C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854" y="1261679"/>
            <a:ext cx="3657600" cy="3657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CB202A1-6F14-B844-AA67-56F0F28E8A19}"/>
              </a:ext>
            </a:extLst>
          </p:cNvPr>
          <p:cNvSpPr/>
          <p:nvPr/>
        </p:nvSpPr>
        <p:spPr>
          <a:xfrm>
            <a:off x="3219886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1F4889E-DBEA-C748-A48F-EC095E862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23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4FE08C-C142-DC47-BBAE-EDEA60B74885}"/>
              </a:ext>
            </a:extLst>
          </p:cNvPr>
          <p:cNvSpPr txBox="1"/>
          <p:nvPr/>
        </p:nvSpPr>
        <p:spPr>
          <a:xfrm>
            <a:off x="3316628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0EC516-70BB-A544-B980-9530D3DE0B06}"/>
              </a:ext>
            </a:extLst>
          </p:cNvPr>
          <p:cNvSpPr/>
          <p:nvPr/>
        </p:nvSpPr>
        <p:spPr>
          <a:xfrm>
            <a:off x="9256251" y="410734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42C927F-2C29-4B4E-8D2C-404BAF8B1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688" y="410734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69F6081-BFEF-5647-B9F5-94B5E3B2AB4E}"/>
              </a:ext>
            </a:extLst>
          </p:cNvPr>
          <p:cNvSpPr txBox="1"/>
          <p:nvPr/>
        </p:nvSpPr>
        <p:spPr>
          <a:xfrm>
            <a:off x="9352993" y="442522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2091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A213CEA-0DC1-FE41-9022-947A335813F7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0AE1C-C3B6-994C-B9DB-749AE787A2E4}"/>
              </a:ext>
            </a:extLst>
          </p:cNvPr>
          <p:cNvSpPr txBox="1"/>
          <p:nvPr/>
        </p:nvSpPr>
        <p:spPr>
          <a:xfrm>
            <a:off x="148428" y="6126386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Bottom, Future 585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AA3076-E407-4B47-BCEA-B8F8B63F76DF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3E40DC-95DE-9A44-9F44-4DCE7DF71D22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9309C9-999F-584D-92C2-752353223750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EA55BE2-5998-AB42-BE19-1215ECF66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769" y="133651"/>
            <a:ext cx="4038600" cy="48463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E5195E-B4D3-C442-BDCB-9929EDD3F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15" y="1234575"/>
            <a:ext cx="3657600" cy="36576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DF3964-BC50-F34E-AA05-4DBE58F05945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AAE161-6353-1040-BBE5-98A09AE9C785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85058E-A3F7-D842-9416-79E89140C4D1}"/>
              </a:ext>
            </a:extLst>
          </p:cNvPr>
          <p:cNvSpPr txBox="1"/>
          <p:nvPr/>
        </p:nvSpPr>
        <p:spPr>
          <a:xfrm>
            <a:off x="781610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0E512A-18DB-3A47-907F-C105C4A35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602" y="146008"/>
            <a:ext cx="4038600" cy="4846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EF33DF-9926-0740-9DC8-8B0AEE6ED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374" y="1234575"/>
            <a:ext cx="3657600" cy="3657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2A3AA54-D0E7-1241-9D1F-10D3E65DEDBB}"/>
              </a:ext>
            </a:extLst>
          </p:cNvPr>
          <p:cNvSpPr/>
          <p:nvPr/>
        </p:nvSpPr>
        <p:spPr>
          <a:xfrm>
            <a:off x="3200008" y="411404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E279C1A-6337-7040-A386-7CEE1E3BA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6445" y="411404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A6F1B37-B52B-2B46-BBF6-8074A59396DC}"/>
              </a:ext>
            </a:extLst>
          </p:cNvPr>
          <p:cNvSpPr txBox="1"/>
          <p:nvPr/>
        </p:nvSpPr>
        <p:spPr>
          <a:xfrm>
            <a:off x="3296750" y="443192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93B4B5-6997-FA4C-84B6-5804AD9133B1}"/>
              </a:ext>
            </a:extLst>
          </p:cNvPr>
          <p:cNvSpPr/>
          <p:nvPr/>
        </p:nvSpPr>
        <p:spPr>
          <a:xfrm>
            <a:off x="9246312" y="4117284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2D3C430-4D62-3049-8D06-D5EDB0381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2749" y="4117284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207D4B4-F4F8-494A-9531-BC87705BAFC5}"/>
              </a:ext>
            </a:extLst>
          </p:cNvPr>
          <p:cNvSpPr txBox="1"/>
          <p:nvPr/>
        </p:nvSpPr>
        <p:spPr>
          <a:xfrm>
            <a:off x="9343054" y="4435164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948145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D1BFAB-D2FB-7C4A-882D-789E52B41B02}"/>
              </a:ext>
            </a:extLst>
          </p:cNvPr>
          <p:cNvGrpSpPr/>
          <p:nvPr/>
        </p:nvGrpSpPr>
        <p:grpSpPr>
          <a:xfrm>
            <a:off x="1640795" y="-351576"/>
            <a:ext cx="9503904" cy="7176663"/>
            <a:chOff x="1640795" y="-351576"/>
            <a:chExt cx="9503904" cy="717666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A6E7A54-6514-F740-9FB7-3365F7FE9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970" y="3155982"/>
              <a:ext cx="3048000" cy="3657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43B0953-4002-6B46-B8A9-23B651705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6699" y="-351576"/>
              <a:ext cx="3048000" cy="36576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EB8C9F3-26FA-C34D-9DDC-DF8390268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9035" y="-351576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5DE06F6-0820-9F45-9F3B-2DDA7C70B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0795" y="468811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7C48447-9FAF-DF46-947C-F2CF88314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1693" y="3966528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1A76056-C4F4-D346-8416-D597354A0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7109" y="3966528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5484D56-B5EF-CB4A-9C4D-624106D2E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7109" y="456060"/>
              <a:ext cx="2761488" cy="276148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F323658-4776-5C42-AB9C-DE818918C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2627" y="3166400"/>
              <a:ext cx="2598420" cy="311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75331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7F5B0-AFA9-4F4D-A886-EFC7C7680B00}"/>
              </a:ext>
            </a:extLst>
          </p:cNvPr>
          <p:cNvSpPr txBox="1"/>
          <p:nvPr/>
        </p:nvSpPr>
        <p:spPr>
          <a:xfrm>
            <a:off x="140786" y="6000054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Future 245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C194A2-4A0E-D745-910A-3645DA11DF2B}"/>
              </a:ext>
            </a:extLst>
          </p:cNvPr>
          <p:cNvGrpSpPr/>
          <p:nvPr/>
        </p:nvGrpSpPr>
        <p:grpSpPr>
          <a:xfrm>
            <a:off x="-8021" y="208833"/>
            <a:ext cx="12438167" cy="5996643"/>
            <a:chOff x="-8021" y="208833"/>
            <a:chExt cx="12438167" cy="599664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00B0D-008E-A04C-8EE6-373F250D7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976" y="211615"/>
              <a:ext cx="5907024" cy="29535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38E944-9F32-5D4D-AC92-CA77B53B2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9143" y="208833"/>
              <a:ext cx="5907024" cy="29535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F8C6C6-8F3B-4A4B-8171-5B49E1C96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021" y="3002294"/>
              <a:ext cx="6858000" cy="3200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8E67FE2-34C2-5F46-9845-E497ADEE4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2146" y="3005076"/>
              <a:ext cx="685800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73243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94686D-41E0-5D4A-A0E0-E98EBD38884B}"/>
              </a:ext>
            </a:extLst>
          </p:cNvPr>
          <p:cNvSpPr txBox="1"/>
          <p:nvPr/>
        </p:nvSpPr>
        <p:spPr>
          <a:xfrm>
            <a:off x="140786" y="6000054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Future 585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5D538A-7B6A-F140-89FF-3EE3399510F5}"/>
              </a:ext>
            </a:extLst>
          </p:cNvPr>
          <p:cNvGrpSpPr/>
          <p:nvPr/>
        </p:nvGrpSpPr>
        <p:grpSpPr>
          <a:xfrm>
            <a:off x="26482" y="149587"/>
            <a:ext cx="12403393" cy="6061476"/>
            <a:chOff x="26482" y="149587"/>
            <a:chExt cx="12403393" cy="60614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6CDAFA-1D1C-7A49-BE6E-858797C7B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039" y="149587"/>
              <a:ext cx="5907024" cy="29535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58A563-0F89-8C4E-B2A8-BCAF6480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8432" y="149587"/>
              <a:ext cx="5907024" cy="295351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9707D7-7A52-F645-BEE3-7DBDDC8F2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82" y="3010663"/>
              <a:ext cx="6858000" cy="3200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0D65C46-F590-4340-BDE7-B7E490705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1875" y="3009038"/>
              <a:ext cx="685800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8838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6D2C-44C1-3342-A2E8-6092D4EA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Dungeness Crab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66CC4-152D-B44E-B3FC-9D6E5D423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33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2C9D-8AC6-B146-8C8D-C38E9543C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Halibut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FECB2-5EF3-D143-A4D7-1ECBC8EDD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289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320634" y="5931814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Surface, present SSP245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49ED21-602C-0C49-9E16-3C4F8A9E724D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221236" y="3016562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8115887" y="769170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2A2A91B-65A7-274E-B6C2-1940D5EF0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502" y="165891"/>
            <a:ext cx="4038600" cy="4846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E28853-A789-B447-B0CE-6D8C75974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24" y="1285119"/>
            <a:ext cx="3657600" cy="3657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6DAFF9-69C4-0445-AB05-279C3D7D13C7}"/>
              </a:ext>
            </a:extLst>
          </p:cNvPr>
          <p:cNvSpPr txBox="1"/>
          <p:nvPr/>
        </p:nvSpPr>
        <p:spPr>
          <a:xfrm>
            <a:off x="6892013" y="67900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4CE2A45-F2F5-6140-8334-222167679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107" y="4068057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216115" y="3016562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2110766" y="769170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EA7A02E-7D6C-7748-AA28-7DE0D3EE3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764" y="164639"/>
            <a:ext cx="4038600" cy="4846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8C2B7B-4776-8C45-8C35-520DE0DC0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2" y="1285119"/>
            <a:ext cx="3657600" cy="3657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A0AC40-C73C-284A-8E2C-017744824B8D}"/>
              </a:ext>
            </a:extLst>
          </p:cNvPr>
          <p:cNvSpPr txBox="1"/>
          <p:nvPr/>
        </p:nvSpPr>
        <p:spPr>
          <a:xfrm>
            <a:off x="883544" y="67900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C2C671F-9B27-E74B-A308-57CF76204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815" y="4121045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DD20203-E91F-5542-BE4E-D07D5ACDDD02}"/>
              </a:ext>
            </a:extLst>
          </p:cNvPr>
          <p:cNvSpPr/>
          <p:nvPr/>
        </p:nvSpPr>
        <p:spPr>
          <a:xfrm>
            <a:off x="3319278" y="4141663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8FFC889-C313-F24D-8C7A-052D95F85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715" y="4141663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D34210-49C8-FB49-8C54-85C283641261}"/>
              </a:ext>
            </a:extLst>
          </p:cNvPr>
          <p:cNvSpPr txBox="1"/>
          <p:nvPr/>
        </p:nvSpPr>
        <p:spPr>
          <a:xfrm>
            <a:off x="3416020" y="4459543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CD5E55-314D-454E-A697-E17286A0028A}"/>
              </a:ext>
            </a:extLst>
          </p:cNvPr>
          <p:cNvSpPr/>
          <p:nvPr/>
        </p:nvSpPr>
        <p:spPr>
          <a:xfrm>
            <a:off x="9345704" y="4144901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FFDC38C-A569-464A-9610-512BD1056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141" y="4144901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D080A9E-14A2-3E4C-954B-30613106492F}"/>
              </a:ext>
            </a:extLst>
          </p:cNvPr>
          <p:cNvSpPr txBox="1"/>
          <p:nvPr/>
        </p:nvSpPr>
        <p:spPr>
          <a:xfrm>
            <a:off x="9442446" y="4462781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445912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52395" y="5965058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Bottom, present SSP245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473B78-5E73-1A4A-87B9-F9FB56BEAE48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FB8C2C9-DEEE-9449-9939-C9C3B0073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531" y="140731"/>
            <a:ext cx="4038600" cy="4846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661D40-D0F7-DC40-9F05-563633007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348" y="1247563"/>
            <a:ext cx="3657600" cy="3657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6104303-C25E-EF41-8BBC-7A2FFD976F94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3AF6706-9920-1843-A0C2-6021524A9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988" y="127083"/>
            <a:ext cx="4038600" cy="4846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602C52-0779-DA44-9520-B94F37AC6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02" y="1247563"/>
            <a:ext cx="3657600" cy="3657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5714893-4FD8-9B43-8846-5F125E3BA437}"/>
              </a:ext>
            </a:extLst>
          </p:cNvPr>
          <p:cNvSpPr txBox="1"/>
          <p:nvPr/>
        </p:nvSpPr>
        <p:spPr>
          <a:xfrm>
            <a:off x="753828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B4B47F-46F3-AD46-B74A-74EE67E0D424}"/>
              </a:ext>
            </a:extLst>
          </p:cNvPr>
          <p:cNvSpPr/>
          <p:nvPr/>
        </p:nvSpPr>
        <p:spPr>
          <a:xfrm>
            <a:off x="3219886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192BE24-16CE-E442-B6D1-27EB1DB37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323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4EF9BED-E66E-6543-8785-6D363CC8943A}"/>
              </a:ext>
            </a:extLst>
          </p:cNvPr>
          <p:cNvSpPr txBox="1"/>
          <p:nvPr/>
        </p:nvSpPr>
        <p:spPr>
          <a:xfrm>
            <a:off x="3316628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2DD5DF-9D84-4E4A-A426-B708467D1F25}"/>
              </a:ext>
            </a:extLst>
          </p:cNvPr>
          <p:cNvSpPr/>
          <p:nvPr/>
        </p:nvSpPr>
        <p:spPr>
          <a:xfrm>
            <a:off x="9246312" y="410734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20583E-4EF8-E64F-AE8F-BF7E5F32A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2749" y="410734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FC7613B-E3D2-6946-AA99-959341A3320A}"/>
              </a:ext>
            </a:extLst>
          </p:cNvPr>
          <p:cNvSpPr txBox="1"/>
          <p:nvPr/>
        </p:nvSpPr>
        <p:spPr>
          <a:xfrm>
            <a:off x="9343054" y="442522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23797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49017CF-7B52-D641-9788-0B9EDC010FD9}"/>
              </a:ext>
            </a:extLst>
          </p:cNvPr>
          <p:cNvGrpSpPr/>
          <p:nvPr/>
        </p:nvGrpSpPr>
        <p:grpSpPr>
          <a:xfrm>
            <a:off x="1641044" y="-358587"/>
            <a:ext cx="9500926" cy="7183674"/>
            <a:chOff x="1641044" y="-358587"/>
            <a:chExt cx="9500926" cy="7183674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ED52DAA-9189-1F4B-AA58-E958596F5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970" y="3150024"/>
              <a:ext cx="3048000" cy="3657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59B59B3-E88C-004C-94AA-577D57AAB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3970" y="-358587"/>
              <a:ext cx="3048000" cy="36576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0233860-6EEA-894C-9890-43240679E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8701" y="3148035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068703A-ABB0-304C-B1A3-C55E90AF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3517" y="-355041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687E451-86D6-B144-8B40-8E3A00EFE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1044" y="3974318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98D0AC4-AC80-1546-9143-CC4A45884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1044" y="463324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ABDBFDC-1010-AB44-B108-9F3876CED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7109" y="3982339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D5B2279-4D27-1044-8209-8431B17A6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19102" y="457035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787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E4BA4CA-E17F-6F4C-A5CF-FD8ABF7A883C}"/>
              </a:ext>
            </a:extLst>
          </p:cNvPr>
          <p:cNvGrpSpPr/>
          <p:nvPr/>
        </p:nvGrpSpPr>
        <p:grpSpPr>
          <a:xfrm>
            <a:off x="6217109" y="-358587"/>
            <a:ext cx="4924861" cy="7178700"/>
            <a:chOff x="6217109" y="-358587"/>
            <a:chExt cx="4924861" cy="717870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ED52DAA-9189-1F4B-AA58-E958596F5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970" y="3150024"/>
              <a:ext cx="3048000" cy="3657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59B59B3-E88C-004C-94AA-577D57AAB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3970" y="-358587"/>
              <a:ext cx="3048000" cy="3657600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ABDBFDC-1010-AB44-B108-9F3876CED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17109" y="3982339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D5B2279-4D27-1044-8209-8431B17A6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9102" y="457035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79420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CDFC2C-A2DB-F744-9F05-0555A47E6A68}"/>
              </a:ext>
            </a:extLst>
          </p:cNvPr>
          <p:cNvSpPr txBox="1"/>
          <p:nvPr/>
        </p:nvSpPr>
        <p:spPr>
          <a:xfrm>
            <a:off x="320634" y="5931814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Surface, Future 245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EED3BC-DF06-C445-8DE0-36E1FBA2DA07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2451726-110C-9741-A9FF-F7A2473650EB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255A60-AC63-5240-BDA4-281A31A916FF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44D225F-3273-304A-A744-B09609DE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37" y="171961"/>
            <a:ext cx="3429000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60E57-00F3-094D-8C50-E81E3C01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" y="1252025"/>
            <a:ext cx="3657600" cy="3657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5D9212-69E0-3D40-A43E-6C2C91B2E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426" y="4169994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1BCF96-83A8-6C47-9365-EDE14A7B0632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73E6A7-4D4A-2045-9403-6F718E538433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3C1DD1-DE4F-0240-A637-F86FC9DF2DB1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8C7B11D-D236-8344-8445-E2BF52A1C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1425" y="178689"/>
            <a:ext cx="3429000" cy="411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596A6C-B4AD-EA4E-82D8-8606941CF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9C6540-4E13-224D-9C2E-AA2DEC288938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1E045-4078-8D4B-B496-C9B4A8C19456}"/>
              </a:ext>
            </a:extLst>
          </p:cNvPr>
          <p:cNvSpPr/>
          <p:nvPr/>
        </p:nvSpPr>
        <p:spPr>
          <a:xfrm>
            <a:off x="3219886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BAF684A-3048-024B-B867-F38972E79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23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7CA514-1D3F-8E42-9E5A-D9085C694C3F}"/>
              </a:ext>
            </a:extLst>
          </p:cNvPr>
          <p:cNvSpPr txBox="1"/>
          <p:nvPr/>
        </p:nvSpPr>
        <p:spPr>
          <a:xfrm>
            <a:off x="3316628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CF609E-76DF-B04E-A7E5-FFE7A0A2A38B}"/>
              </a:ext>
            </a:extLst>
          </p:cNvPr>
          <p:cNvSpPr/>
          <p:nvPr/>
        </p:nvSpPr>
        <p:spPr>
          <a:xfrm>
            <a:off x="9246312" y="410734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D838CF4-7F78-EC4A-BEDE-F6D187973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749" y="410734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72995E-C3A2-094E-A6E5-48C8EDFD5827}"/>
              </a:ext>
            </a:extLst>
          </p:cNvPr>
          <p:cNvSpPr txBox="1"/>
          <p:nvPr/>
        </p:nvSpPr>
        <p:spPr>
          <a:xfrm>
            <a:off x="9343054" y="442522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368687-E06E-4A42-BFCE-498310809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737" y="1252025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10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25BD0C-23C9-C241-8DAE-BFED31BB034A}"/>
              </a:ext>
            </a:extLst>
          </p:cNvPr>
          <p:cNvSpPr txBox="1"/>
          <p:nvPr/>
        </p:nvSpPr>
        <p:spPr>
          <a:xfrm>
            <a:off x="320634" y="593181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Bottom, Future 245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DA2183-7F90-C141-AC86-4C23DA1D482A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91E729D-4C3E-4241-BAFA-88FAFDB4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412" y="138178"/>
            <a:ext cx="4038600" cy="484632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88C3AE-EB1A-8C43-9FE7-10C48162CB0A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ABB7E8-34B0-5A44-9686-6F12E73B1600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4E9F56-EB2E-DC44-9E01-8C6A1572D5F3}"/>
              </a:ext>
            </a:extLst>
          </p:cNvPr>
          <p:cNvSpPr txBox="1"/>
          <p:nvPr/>
        </p:nvSpPr>
        <p:spPr>
          <a:xfrm>
            <a:off x="781610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26A7F0-6477-D44A-A581-EA4B5945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889" y="4151249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4B8F24-9D48-E043-AFDE-314FB72A0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475" y="1239542"/>
            <a:ext cx="3657600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0E869D-BE85-1C49-A9F1-A98C97825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0173" y="138178"/>
            <a:ext cx="4038600" cy="484632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346688-0F09-4344-BC19-1DFAC80BAD58}"/>
              </a:ext>
            </a:extLst>
          </p:cNvPr>
          <p:cNvCxnSpPr>
            <a:cxnSpLocks/>
          </p:cNvCxnSpPr>
          <p:nvPr/>
        </p:nvCxnSpPr>
        <p:spPr>
          <a:xfrm>
            <a:off x="81334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36E8A2-DD22-ED45-964A-1101B849702E}"/>
              </a:ext>
            </a:extLst>
          </p:cNvPr>
          <p:cNvCxnSpPr>
            <a:cxnSpLocks/>
          </p:cNvCxnSpPr>
          <p:nvPr/>
        </p:nvCxnSpPr>
        <p:spPr>
          <a:xfrm flipV="1">
            <a:off x="80281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87D130-D712-BE4B-846A-3222756B690E}"/>
              </a:ext>
            </a:extLst>
          </p:cNvPr>
          <p:cNvSpPr txBox="1"/>
          <p:nvPr/>
        </p:nvSpPr>
        <p:spPr>
          <a:xfrm>
            <a:off x="67556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32261A-0BB5-0A46-BC7E-BC92AAD4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1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7DAD66-81FF-AF4B-88CE-6E9BABF17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9051" y="1239542"/>
            <a:ext cx="3657600" cy="3657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724530-B2AA-0D4D-972F-F265435BDF61}"/>
              </a:ext>
            </a:extLst>
          </p:cNvPr>
          <p:cNvSpPr/>
          <p:nvPr/>
        </p:nvSpPr>
        <p:spPr>
          <a:xfrm>
            <a:off x="3209947" y="411404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91C8252-8C5C-BD4E-983E-E4DFCB6B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384" y="411404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6B7A7C2-F114-4B42-9852-098BA63B6147}"/>
              </a:ext>
            </a:extLst>
          </p:cNvPr>
          <p:cNvSpPr txBox="1"/>
          <p:nvPr/>
        </p:nvSpPr>
        <p:spPr>
          <a:xfrm>
            <a:off x="3306689" y="443192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77DF40-59BE-B640-A066-855AE25AFD3A}"/>
              </a:ext>
            </a:extLst>
          </p:cNvPr>
          <p:cNvSpPr/>
          <p:nvPr/>
        </p:nvSpPr>
        <p:spPr>
          <a:xfrm>
            <a:off x="9226434" y="4127223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B1D949B-5030-B746-890E-55C1450A2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871" y="4127223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9CFE4A-6BA2-0C4A-8979-F6784225D558}"/>
              </a:ext>
            </a:extLst>
          </p:cNvPr>
          <p:cNvSpPr txBox="1"/>
          <p:nvPr/>
        </p:nvSpPr>
        <p:spPr>
          <a:xfrm>
            <a:off x="9323176" y="4445103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4980175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3B3AF12-6B16-614A-AF1F-323F0A02F6A2}"/>
              </a:ext>
            </a:extLst>
          </p:cNvPr>
          <p:cNvGrpSpPr/>
          <p:nvPr/>
        </p:nvGrpSpPr>
        <p:grpSpPr>
          <a:xfrm>
            <a:off x="1643625" y="-364309"/>
            <a:ext cx="9499593" cy="7189396"/>
            <a:chOff x="1643625" y="-364309"/>
            <a:chExt cx="9499593" cy="7189396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03A6699-C471-EC49-8AD0-829731346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5218" y="-364309"/>
              <a:ext cx="3048000" cy="3657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DBF9CD5-54A8-C048-9B95-40B18115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5218" y="3155363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289A448-3559-F54C-9527-8D0B14298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3625" y="474954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785D538-DDFD-A44A-B83C-1662F6FEA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4091" y="3973440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FE72A4-01A6-CF48-AA27-8063C00BA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14734" y="467331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FB57712-FB01-1D4D-819A-E8765D72B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7109" y="3973440"/>
              <a:ext cx="2761488" cy="27614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0E6980D-B9A7-A14E-9039-55E0C2012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2629" y="-338035"/>
              <a:ext cx="2598420" cy="311810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CE6F967-E1C0-FE40-BD58-C867D00E3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3950" y="3161902"/>
              <a:ext cx="2598420" cy="311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6520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69DD028-140D-6747-96A7-9DC629C67E38}"/>
              </a:ext>
            </a:extLst>
          </p:cNvPr>
          <p:cNvGrpSpPr/>
          <p:nvPr/>
        </p:nvGrpSpPr>
        <p:grpSpPr>
          <a:xfrm>
            <a:off x="31292" y="-350862"/>
            <a:ext cx="11636359" cy="7184422"/>
            <a:chOff x="31292" y="-350862"/>
            <a:chExt cx="11636359" cy="718442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762EAC1-6A77-7C43-A8EA-3E9AABA60A74}"/>
                </a:ext>
              </a:extLst>
            </p:cNvPr>
            <p:cNvGrpSpPr/>
            <p:nvPr/>
          </p:nvGrpSpPr>
          <p:grpSpPr>
            <a:xfrm>
              <a:off x="6739167" y="-350862"/>
              <a:ext cx="4928484" cy="7184422"/>
              <a:chOff x="6214734" y="-364309"/>
              <a:chExt cx="4928484" cy="7184422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F03A6699-C471-EC49-8AD0-829731346D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5218" y="-364309"/>
                <a:ext cx="3048000" cy="3657600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CDBF9CD5-54A8-C048-9B95-40B18115AB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95218" y="3155363"/>
                <a:ext cx="3048000" cy="3657600"/>
              </a:xfrm>
              <a:prstGeom prst="rect">
                <a:avLst/>
              </a:prstGeom>
            </p:spPr>
          </p:pic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223AB60-8CFA-D541-9D12-8DEAB424F1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0309" y="1781954"/>
                <a:ext cx="735455" cy="5552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EBBC79B-6BA6-7146-9B07-8C575C5968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80801" y="77788"/>
                <a:ext cx="814965" cy="67741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73FF72-DD96-8641-A8E3-AC51EE6E0ED4}"/>
                  </a:ext>
                </a:extLst>
              </p:cNvPr>
              <p:cNvSpPr txBox="1"/>
              <p:nvPr/>
            </p:nvSpPr>
            <p:spPr>
              <a:xfrm>
                <a:off x="6750593" y="-61812"/>
                <a:ext cx="985224" cy="394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55427B6-9764-284C-8A3A-557B055E703E}"/>
                  </a:ext>
                </a:extLst>
              </p:cNvPr>
              <p:cNvSpPr/>
              <p:nvPr/>
            </p:nvSpPr>
            <p:spPr>
              <a:xfrm>
                <a:off x="8657951" y="2646415"/>
                <a:ext cx="1995328" cy="622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7A5BD7F-D64B-754D-9855-BBDFABE24A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84621" y="2684311"/>
                <a:ext cx="1781792" cy="6288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1AD783-C5A5-3046-92F6-11C2E0B7C049}"/>
                  </a:ext>
                </a:extLst>
              </p:cNvPr>
              <p:cNvSpPr txBox="1"/>
              <p:nvPr/>
            </p:nvSpPr>
            <p:spPr>
              <a:xfrm>
                <a:off x="8725839" y="2916510"/>
                <a:ext cx="258404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American Typewriter" panose="02090604020004020304" pitchFamily="18" charset="77"/>
                    <a:cs typeface="Al Tarikh" pitchFamily="2" charset="-78"/>
                  </a:rPr>
                  <a:t>1</a:t>
                </a: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C66C7FF-E5E6-5D43-9250-65D7FF233E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8328" y="5300757"/>
                <a:ext cx="735455" cy="5552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C63DEDA-30D7-B149-B444-BAA2A7FA7A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80799" y="3596591"/>
                <a:ext cx="814965" cy="67741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8C59E9-E631-1D4C-B7D8-325F28857A6F}"/>
                  </a:ext>
                </a:extLst>
              </p:cNvPr>
              <p:cNvSpPr txBox="1"/>
              <p:nvPr/>
            </p:nvSpPr>
            <p:spPr>
              <a:xfrm>
                <a:off x="6751512" y="3452318"/>
                <a:ext cx="985224" cy="394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80BA06C-7455-F74D-AF3F-4BD52BF1BD89}"/>
                  </a:ext>
                </a:extLst>
              </p:cNvPr>
              <p:cNvSpPr/>
              <p:nvPr/>
            </p:nvSpPr>
            <p:spPr>
              <a:xfrm>
                <a:off x="8637596" y="6137267"/>
                <a:ext cx="1995328" cy="622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EDDAF3DE-849F-A64E-B268-A2ABC12AB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775637" y="6191246"/>
                <a:ext cx="1781791" cy="6288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CB52C18-A011-B143-A151-F11FB6C310B3}"/>
                  </a:ext>
                </a:extLst>
              </p:cNvPr>
              <p:cNvSpPr txBox="1"/>
              <p:nvPr/>
            </p:nvSpPr>
            <p:spPr>
              <a:xfrm>
                <a:off x="8716740" y="6415606"/>
                <a:ext cx="258404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American Typewriter" panose="02090604020004020304" pitchFamily="18" charset="77"/>
                    <a:cs typeface="Calibri" panose="020F0502020204030204" pitchFamily="34" charset="0"/>
                  </a:rPr>
                  <a:t>1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22FE72A4-01A6-CF48-AA27-8063C00BA1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4734" y="467331"/>
                <a:ext cx="2761488" cy="2761488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2FB57712-FB01-1D4D-819A-E8765D72B2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7109" y="3973440"/>
                <a:ext cx="2761488" cy="2761488"/>
              </a:xfrm>
              <a:prstGeom prst="rect">
                <a:avLst/>
              </a:prstGeom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F13F0841-1946-DF4C-AD98-98DAAEA1D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7472" y="355988"/>
              <a:ext cx="5907024" cy="295351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5397DA9D-E774-8C4E-888A-E1BCF7FF6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1292" y="3147342"/>
              <a:ext cx="685800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88264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B96422-A89E-044D-AEB1-4E047735BEDF}"/>
              </a:ext>
            </a:extLst>
          </p:cNvPr>
          <p:cNvSpPr txBox="1"/>
          <p:nvPr/>
        </p:nvSpPr>
        <p:spPr>
          <a:xfrm>
            <a:off x="101058" y="6079444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Future 245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6270945-C934-824D-9242-AB6A093C2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76" y="228727"/>
            <a:ext cx="5907024" cy="2953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22F2F8-1E21-9D4E-9B08-D355813D88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543" y="228727"/>
            <a:ext cx="5907024" cy="2953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A85265-936C-D641-804D-F144EDB4E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6" y="3020081"/>
            <a:ext cx="6858000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5A7076-51B7-C945-9CA2-1FAC09D65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7363" y="3020081"/>
            <a:ext cx="6858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26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730885-04D5-4247-875B-37851F2FCFAA}"/>
              </a:ext>
            </a:extLst>
          </p:cNvPr>
          <p:cNvSpPr txBox="1"/>
          <p:nvPr/>
        </p:nvSpPr>
        <p:spPr>
          <a:xfrm>
            <a:off x="293339" y="5986483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Surface, present SSP245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274C79-868F-1F41-A955-688B4C316F88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B93100-2870-0F42-BFD3-1E46A947A193}"/>
              </a:ext>
            </a:extLst>
          </p:cNvPr>
          <p:cNvGrpSpPr/>
          <p:nvPr/>
        </p:nvGrpSpPr>
        <p:grpSpPr>
          <a:xfrm>
            <a:off x="1028" y="140731"/>
            <a:ext cx="6453066" cy="4846320"/>
            <a:chOff x="1028" y="140731"/>
            <a:chExt cx="6453066" cy="484632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194A86-8BEC-A340-BDD9-8A799613BB1A}"/>
                </a:ext>
              </a:extLst>
            </p:cNvPr>
            <p:cNvGrpSpPr/>
            <p:nvPr/>
          </p:nvGrpSpPr>
          <p:grpSpPr>
            <a:xfrm>
              <a:off x="1028" y="140731"/>
              <a:ext cx="6453066" cy="4846320"/>
              <a:chOff x="1028" y="140731"/>
              <a:chExt cx="6453066" cy="484632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0982A90-D151-0449-B804-6350AAF3DC01}"/>
                  </a:ext>
                </a:extLst>
              </p:cNvPr>
              <p:cNvGrpSpPr/>
              <p:nvPr/>
            </p:nvGrpSpPr>
            <p:grpSpPr>
              <a:xfrm>
                <a:off x="1028" y="140731"/>
                <a:ext cx="6453066" cy="4846320"/>
                <a:chOff x="1028" y="140731"/>
                <a:chExt cx="6453066" cy="4846320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1FB75B0F-B780-3748-83B0-56C78E095F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15494" y="140731"/>
                  <a:ext cx="4038600" cy="4846320"/>
                </a:xfrm>
                <a:prstGeom prst="rect">
                  <a:avLst/>
                </a:prstGeom>
              </p:spPr>
            </p:pic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51CE99C0-3A60-834B-935E-C4FA3525DB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6845" y="2979006"/>
                  <a:ext cx="974478" cy="7357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7047AAD9-8FB1-0D45-9E11-34817998AB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91496" y="731614"/>
                  <a:ext cx="1079828" cy="8975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CA78A732-E707-2E45-B883-F0301287EF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28" y="1263116"/>
                  <a:ext cx="3657600" cy="3657600"/>
                </a:xfrm>
                <a:prstGeom prst="rect">
                  <a:avLst/>
                </a:prstGeom>
              </p:spPr>
            </p:pic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AEECF9-0599-F143-93B0-C5401B34858D}"/>
                  </a:ext>
                </a:extLst>
              </p:cNvPr>
              <p:cNvSpPr txBox="1"/>
              <p:nvPr/>
            </p:nvSpPr>
            <p:spPr>
              <a:xfrm>
                <a:off x="764274" y="641446"/>
                <a:ext cx="12929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Surface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1FD393C-15F5-FD40-B0ED-24DE997CF2C7}"/>
                </a:ext>
              </a:extLst>
            </p:cNvPr>
            <p:cNvGrpSpPr/>
            <p:nvPr/>
          </p:nvGrpSpPr>
          <p:grpSpPr>
            <a:xfrm>
              <a:off x="3219886" y="4104107"/>
              <a:ext cx="2643809" cy="833249"/>
              <a:chOff x="9183756" y="1580322"/>
              <a:chExt cx="2643809" cy="83324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75393A2-9EDE-1844-84CC-C22FF87C5E8D}"/>
                  </a:ext>
                </a:extLst>
              </p:cNvPr>
              <p:cNvSpPr/>
              <p:nvPr/>
            </p:nvSpPr>
            <p:spPr>
              <a:xfrm>
                <a:off x="9183756" y="1580322"/>
                <a:ext cx="2643809" cy="8249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529A3B1-2912-4449-B69C-F9630D4BA2CE}"/>
                  </a:ext>
                </a:extLst>
              </p:cNvPr>
              <p:cNvGrpSpPr/>
              <p:nvPr/>
            </p:nvGrpSpPr>
            <p:grpSpPr>
              <a:xfrm>
                <a:off x="9280498" y="1580322"/>
                <a:ext cx="2410568" cy="833249"/>
                <a:chOff x="9257079" y="351725"/>
                <a:chExt cx="2410568" cy="833249"/>
              </a:xfrm>
              <a:solidFill>
                <a:schemeClr val="bg1"/>
              </a:solidFill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CC3EE788-9C8B-3949-A733-02803F858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06774" y="351725"/>
                  <a:ext cx="2360873" cy="83324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3F1176A-4BCC-D74A-B633-F6B9FED49848}"/>
                    </a:ext>
                  </a:extLst>
                </p:cNvPr>
                <p:cNvSpPr txBox="1"/>
                <p:nvPr/>
              </p:nvSpPr>
              <p:spPr>
                <a:xfrm>
                  <a:off x="9257079" y="669605"/>
                  <a:ext cx="285656" cy="27699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American Typewriter" panose="02090604020004020304" pitchFamily="18" charset="77"/>
                      <a:cs typeface="Calibri" panose="020F0502020204030204" pitchFamily="34" charset="0"/>
                    </a:rPr>
                    <a:t>1</a:t>
                  </a:r>
                </a:p>
              </p:txBody>
            </p:sp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F109EB-0FD0-B743-8B26-FAEE760831E5}"/>
              </a:ext>
            </a:extLst>
          </p:cNvPr>
          <p:cNvGrpSpPr/>
          <p:nvPr/>
        </p:nvGrpSpPr>
        <p:grpSpPr>
          <a:xfrm>
            <a:off x="5991206" y="127083"/>
            <a:ext cx="6463622" cy="4846320"/>
            <a:chOff x="5991206" y="127083"/>
            <a:chExt cx="6463622" cy="484632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0E439A8-8122-474A-B9CB-DE3DDD203652}"/>
                </a:ext>
              </a:extLst>
            </p:cNvPr>
            <p:cNvGrpSpPr/>
            <p:nvPr/>
          </p:nvGrpSpPr>
          <p:grpSpPr>
            <a:xfrm>
              <a:off x="5991206" y="127083"/>
              <a:ext cx="6463622" cy="4846320"/>
              <a:chOff x="5991206" y="127083"/>
              <a:chExt cx="6463622" cy="484632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0CFB892-9329-4C4B-A25D-91DB69CD44FC}"/>
                  </a:ext>
                </a:extLst>
              </p:cNvPr>
              <p:cNvGrpSpPr/>
              <p:nvPr/>
            </p:nvGrpSpPr>
            <p:grpSpPr>
              <a:xfrm>
                <a:off x="5991206" y="127083"/>
                <a:ext cx="6463622" cy="4846320"/>
                <a:chOff x="5991206" y="127083"/>
                <a:chExt cx="6463622" cy="4846320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DFBD9A51-920D-EF4A-98D8-F04C4639A3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16228" y="127083"/>
                  <a:ext cx="4038600" cy="4846320"/>
                </a:xfrm>
                <a:prstGeom prst="rect">
                  <a:avLst/>
                </a:prstGeom>
              </p:spPr>
            </p:pic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A4AA1370-F72F-7D48-B9E8-669CC1A0CF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1966" y="2979006"/>
                  <a:ext cx="974478" cy="7357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4C60334A-B4C0-3C44-B459-7B7328DBB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96617" y="731614"/>
                  <a:ext cx="1079828" cy="8975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FCF0E61F-476C-3644-B197-B01A5B7202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91206" y="1263116"/>
                  <a:ext cx="3657600" cy="3657600"/>
                </a:xfrm>
                <a:prstGeom prst="rect">
                  <a:avLst/>
                </a:prstGeom>
              </p:spPr>
            </p:pic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DBC0D81-F2B4-4642-9474-BB02BED2A14C}"/>
                  </a:ext>
                </a:extLst>
              </p:cNvPr>
              <p:cNvSpPr txBox="1"/>
              <p:nvPr/>
            </p:nvSpPr>
            <p:spPr>
              <a:xfrm>
                <a:off x="6768356" y="641446"/>
                <a:ext cx="12929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Surface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0F5E89B-9B5C-2247-B29D-16442A3473B3}"/>
                </a:ext>
              </a:extLst>
            </p:cNvPr>
            <p:cNvGrpSpPr/>
            <p:nvPr/>
          </p:nvGrpSpPr>
          <p:grpSpPr>
            <a:xfrm>
              <a:off x="9226434" y="4107345"/>
              <a:ext cx="2643809" cy="833249"/>
              <a:chOff x="9183756" y="1580322"/>
              <a:chExt cx="2643809" cy="83324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5DF0793-D661-224B-B92E-E7D8E5F1A000}"/>
                  </a:ext>
                </a:extLst>
              </p:cNvPr>
              <p:cNvSpPr/>
              <p:nvPr/>
            </p:nvSpPr>
            <p:spPr>
              <a:xfrm>
                <a:off x="9183756" y="1580322"/>
                <a:ext cx="2643809" cy="8249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6A19E406-E072-0447-B2BE-D170D97F8832}"/>
                  </a:ext>
                </a:extLst>
              </p:cNvPr>
              <p:cNvGrpSpPr/>
              <p:nvPr/>
            </p:nvGrpSpPr>
            <p:grpSpPr>
              <a:xfrm>
                <a:off x="9280498" y="1580322"/>
                <a:ext cx="2410568" cy="833249"/>
                <a:chOff x="9257079" y="351725"/>
                <a:chExt cx="2410568" cy="833249"/>
              </a:xfrm>
              <a:solidFill>
                <a:schemeClr val="bg1"/>
              </a:solidFill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E58126E7-C0BF-8D4E-ADB4-75961B9171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06774" y="351725"/>
                  <a:ext cx="2360873" cy="83324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831E4C-2D17-904D-87B2-737698D32471}"/>
                    </a:ext>
                  </a:extLst>
                </p:cNvPr>
                <p:cNvSpPr txBox="1"/>
                <p:nvPr/>
              </p:nvSpPr>
              <p:spPr>
                <a:xfrm>
                  <a:off x="9257079" y="669605"/>
                  <a:ext cx="285656" cy="27699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American Typewriter" panose="02090604020004020304" pitchFamily="18" charset="77"/>
                      <a:cs typeface="Calibri" panose="020F0502020204030204" pitchFamily="34" charset="0"/>
                    </a:rPr>
                    <a:t>1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7033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B78BAC-0E8C-774E-B312-08E7CF03DD92}"/>
              </a:ext>
            </a:extLst>
          </p:cNvPr>
          <p:cNvSpPr txBox="1"/>
          <p:nvPr/>
        </p:nvSpPr>
        <p:spPr>
          <a:xfrm>
            <a:off x="320634" y="5931814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Surface, Future 585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358C62-08CB-BC47-B0E3-26F8443FD651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AC7595A-8507-C74A-B2B9-368C17D61794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582AC65-4795-974D-929B-92C19E6B24D9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D363FCF-9446-1F44-BA53-51591CE0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86" y="187604"/>
            <a:ext cx="3429000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2A14F-4E8E-E342-90AC-FD856170C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57" y="1246689"/>
            <a:ext cx="3657600" cy="3657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F8FAB8-0A40-F144-99A3-6D0084060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653" y="4168178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6F7ABA-83F2-2F46-BC36-283C5C847F13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F8DEFE-9880-DB47-9A30-6EB79A75027D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C69AF-031B-4742-B295-AE9393695259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3296165-2588-7A45-AE7B-D0BF28BDC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1425" y="176029"/>
            <a:ext cx="3429000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660488-E2D0-3F41-9B78-1B8B6A4E8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814" y="1251338"/>
            <a:ext cx="3657600" cy="3657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0AB05D-BE13-8F47-851A-77E8E5346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740658-30C1-6B43-92A7-031B2547AC0B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E190FB-C101-EC40-8378-460A58A57504}"/>
              </a:ext>
            </a:extLst>
          </p:cNvPr>
          <p:cNvSpPr/>
          <p:nvPr/>
        </p:nvSpPr>
        <p:spPr>
          <a:xfrm>
            <a:off x="3219886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5F5F56A-1B1E-EF48-BA93-0C8F3F28C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23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506BEBF-F9C6-8C40-8BDE-C53F2895107A}"/>
              </a:ext>
            </a:extLst>
          </p:cNvPr>
          <p:cNvSpPr txBox="1"/>
          <p:nvPr/>
        </p:nvSpPr>
        <p:spPr>
          <a:xfrm>
            <a:off x="3316628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CB118E-FB5A-5E4D-A292-E2880ACA30B1}"/>
              </a:ext>
            </a:extLst>
          </p:cNvPr>
          <p:cNvSpPr/>
          <p:nvPr/>
        </p:nvSpPr>
        <p:spPr>
          <a:xfrm>
            <a:off x="9256251" y="4117284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174CB0A-0F9D-924D-B475-18AABD23D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688" y="4117284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02E1076-9096-BA46-9A67-E06F36C7988E}"/>
              </a:ext>
            </a:extLst>
          </p:cNvPr>
          <p:cNvSpPr txBox="1"/>
          <p:nvPr/>
        </p:nvSpPr>
        <p:spPr>
          <a:xfrm>
            <a:off x="9352993" y="4435164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36850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ED496-ED89-5F45-9D23-EC2E713A398B}"/>
              </a:ext>
            </a:extLst>
          </p:cNvPr>
          <p:cNvSpPr txBox="1"/>
          <p:nvPr/>
        </p:nvSpPr>
        <p:spPr>
          <a:xfrm>
            <a:off x="320634" y="593181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Bottom, Future 585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E94D79-B74B-BA4B-ADAE-5B177E672284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E4C5D1-FA94-2543-B7B8-8E0F4C945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357" y="130882"/>
            <a:ext cx="4038600" cy="484632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DBEA54-56CB-3C49-B84B-B6EE96975DFD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91D3EE-B8E5-844D-9443-FAC3BC8A0474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014BAB9-F150-8B4C-824F-5513AC821634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2A1780A-4798-CF44-99D2-FB7E35C5A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144" y="4169353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678253-173E-F742-B3B4-E8B09D8D9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153" y="1254834"/>
            <a:ext cx="3657600" cy="36576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AA6F581-1D53-2849-BBDC-97ED6FF66E47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1155B0-7987-874A-890F-0BA38472BC16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EB2E14-C316-CF4C-A800-B2E0A4DAAE7A}"/>
              </a:ext>
            </a:extLst>
          </p:cNvPr>
          <p:cNvSpPr txBox="1"/>
          <p:nvPr/>
        </p:nvSpPr>
        <p:spPr>
          <a:xfrm>
            <a:off x="781610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1816B99-75FC-7B45-9459-086E0D32D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426" y="4169994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254177-A54D-154B-A4EC-28444BF7D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400" y="181682"/>
            <a:ext cx="3429000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5630F8-49E0-A34B-AEC8-04ABE0613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3110" y="1232664"/>
            <a:ext cx="3657600" cy="3657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7D3BAE8-4581-1E4D-AEFF-999525D438AA}"/>
              </a:ext>
            </a:extLst>
          </p:cNvPr>
          <p:cNvSpPr/>
          <p:nvPr/>
        </p:nvSpPr>
        <p:spPr>
          <a:xfrm>
            <a:off x="3200008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E3B89CB-2A6D-3B49-A1D1-4E84A6389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45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1038E14-1A18-1849-A0E5-5D696B83E745}"/>
              </a:ext>
            </a:extLst>
          </p:cNvPr>
          <p:cNvSpPr txBox="1"/>
          <p:nvPr/>
        </p:nvSpPr>
        <p:spPr>
          <a:xfrm>
            <a:off x="3296750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0D0930-194C-7A4B-A1AA-F41EDDCF3A6F}"/>
              </a:ext>
            </a:extLst>
          </p:cNvPr>
          <p:cNvSpPr/>
          <p:nvPr/>
        </p:nvSpPr>
        <p:spPr>
          <a:xfrm>
            <a:off x="9226434" y="4117284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04C7202-3929-4E40-A008-F4EC3D2A0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871" y="4117284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92A44FA-DD17-7D42-909C-A6EE15223333}"/>
              </a:ext>
            </a:extLst>
          </p:cNvPr>
          <p:cNvSpPr txBox="1"/>
          <p:nvPr/>
        </p:nvSpPr>
        <p:spPr>
          <a:xfrm>
            <a:off x="9323176" y="4435164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48109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F8C02D-7FD1-7647-9D02-614B2F849063}"/>
              </a:ext>
            </a:extLst>
          </p:cNvPr>
          <p:cNvGrpSpPr/>
          <p:nvPr/>
        </p:nvGrpSpPr>
        <p:grpSpPr>
          <a:xfrm>
            <a:off x="1640795" y="-338741"/>
            <a:ext cx="9501175" cy="7163828"/>
            <a:chOff x="1640795" y="-338741"/>
            <a:chExt cx="9501175" cy="7163828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65D6DFD-BDE0-0443-A574-1239EA107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970" y="3159269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D7D3E38-C6E0-6948-8986-436AA1897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0795" y="462871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451ACF6-31F5-3A4A-8D55-5CAFDD6D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1693" y="3982339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438DCDB-EDE2-9D4D-9602-BB8A5AEF2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8461" y="3974318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85B2231-D1CD-384A-B8BB-1769EBDED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13656" y="454850"/>
              <a:ext cx="2761488" cy="27614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B9734BA-2285-194B-B1E8-3D258A697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42629" y="-329136"/>
              <a:ext cx="2598420" cy="311810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2C48C69-8F80-E84D-A391-562B2615A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7663" y="3167278"/>
              <a:ext cx="2598420" cy="3118104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CE7284E-9AC6-7144-8FDE-9633250F2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18760" y="-338741"/>
              <a:ext cx="2598420" cy="311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0631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D4B0427-2AB9-8B49-9570-364437DE7E36}"/>
              </a:ext>
            </a:extLst>
          </p:cNvPr>
          <p:cNvGrpSpPr/>
          <p:nvPr/>
        </p:nvGrpSpPr>
        <p:grpSpPr>
          <a:xfrm>
            <a:off x="16383" y="-325294"/>
            <a:ext cx="11663467" cy="7158854"/>
            <a:chOff x="16383" y="-325294"/>
            <a:chExt cx="11663467" cy="715885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78AA788-9578-7441-8563-7605BAA1BB5F}"/>
                </a:ext>
              </a:extLst>
            </p:cNvPr>
            <p:cNvGrpSpPr/>
            <p:nvPr/>
          </p:nvGrpSpPr>
          <p:grpSpPr>
            <a:xfrm>
              <a:off x="6751536" y="-325294"/>
              <a:ext cx="4928314" cy="7158854"/>
              <a:chOff x="6213656" y="-338741"/>
              <a:chExt cx="4928314" cy="7158854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C65D6DFD-BDE0-0443-A574-1239EA1072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3970" y="3159269"/>
                <a:ext cx="3048000" cy="3657600"/>
              </a:xfrm>
              <a:prstGeom prst="rect">
                <a:avLst/>
              </a:prstGeom>
            </p:spPr>
          </p:pic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223AB60-8CFA-D541-9D12-8DEAB424F1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0309" y="1781954"/>
                <a:ext cx="735455" cy="5552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EBBC79B-6BA6-7146-9B07-8C575C5968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80801" y="77788"/>
                <a:ext cx="814965" cy="67741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C73FF72-DD96-8641-A8E3-AC51EE6E0ED4}"/>
                  </a:ext>
                </a:extLst>
              </p:cNvPr>
              <p:cNvSpPr txBox="1"/>
              <p:nvPr/>
            </p:nvSpPr>
            <p:spPr>
              <a:xfrm>
                <a:off x="6750593" y="-61812"/>
                <a:ext cx="985224" cy="394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55427B6-9764-284C-8A3A-557B055E703E}"/>
                  </a:ext>
                </a:extLst>
              </p:cNvPr>
              <p:cNvSpPr/>
              <p:nvPr/>
            </p:nvSpPr>
            <p:spPr>
              <a:xfrm>
                <a:off x="8657951" y="2646415"/>
                <a:ext cx="1995328" cy="622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27A5BD7F-D64B-754D-9855-BBDFABE24A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84621" y="2684311"/>
                <a:ext cx="1781792" cy="6288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1AD783-C5A5-3046-92F6-11C2E0B7C049}"/>
                  </a:ext>
                </a:extLst>
              </p:cNvPr>
              <p:cNvSpPr txBox="1"/>
              <p:nvPr/>
            </p:nvSpPr>
            <p:spPr>
              <a:xfrm>
                <a:off x="8725839" y="2916510"/>
                <a:ext cx="258404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American Typewriter" panose="02090604020004020304" pitchFamily="18" charset="77"/>
                    <a:cs typeface="Al Tarikh" pitchFamily="2" charset="-78"/>
                  </a:rPr>
                  <a:t>1</a:t>
                </a:r>
              </a:p>
            </p:txBody>
          </p: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7C66C7FF-E5E6-5D43-9250-65D7FF233E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68328" y="5300757"/>
                <a:ext cx="735455" cy="5552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8C63DEDA-30D7-B149-B444-BAA2A7FA7A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80799" y="3596591"/>
                <a:ext cx="814965" cy="67741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768C59E9-E631-1D4C-B7D8-325F28857A6F}"/>
                  </a:ext>
                </a:extLst>
              </p:cNvPr>
              <p:cNvSpPr txBox="1"/>
              <p:nvPr/>
            </p:nvSpPr>
            <p:spPr>
              <a:xfrm>
                <a:off x="6751512" y="3452318"/>
                <a:ext cx="985224" cy="394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80BA06C-7455-F74D-AF3F-4BD52BF1BD89}"/>
                  </a:ext>
                </a:extLst>
              </p:cNvPr>
              <p:cNvSpPr/>
              <p:nvPr/>
            </p:nvSpPr>
            <p:spPr>
              <a:xfrm>
                <a:off x="8637596" y="6137267"/>
                <a:ext cx="1995328" cy="622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EDDAF3DE-849F-A64E-B268-A2ABC12ABF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775637" y="6191246"/>
                <a:ext cx="1781791" cy="6288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5CB52C18-A011-B143-A151-F11FB6C310B3}"/>
                  </a:ext>
                </a:extLst>
              </p:cNvPr>
              <p:cNvSpPr txBox="1"/>
              <p:nvPr/>
            </p:nvSpPr>
            <p:spPr>
              <a:xfrm>
                <a:off x="8716740" y="6415606"/>
                <a:ext cx="258404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American Typewriter" panose="02090604020004020304" pitchFamily="18" charset="77"/>
                    <a:cs typeface="Calibri" panose="020F0502020204030204" pitchFamily="34" charset="0"/>
                  </a:rPr>
                  <a:t>1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438DCDB-EDE2-9D4D-9602-BB8A5AEF20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18461" y="3974318"/>
                <a:ext cx="2761488" cy="2761488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B85B2231-D1CD-384A-B8BB-1769EBDED1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13656" y="454850"/>
                <a:ext cx="2761488" cy="2761488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CE7284E-9AC6-7144-8FDE-9633250F26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18760" y="-338741"/>
                <a:ext cx="2598420" cy="3118104"/>
              </a:xfrm>
              <a:prstGeom prst="rect">
                <a:avLst/>
              </a:prstGeom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E88CCAD-D6F4-944C-9D6C-328DA12D1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3603" y="333071"/>
              <a:ext cx="5907024" cy="295351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DA2115FF-9B94-EF4E-B432-BFE0CC7CB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83" y="3129300"/>
              <a:ext cx="685800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757780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1C93E-096B-9648-848E-E7AACA85DB65}"/>
              </a:ext>
            </a:extLst>
          </p:cNvPr>
          <p:cNvSpPr txBox="1"/>
          <p:nvPr/>
        </p:nvSpPr>
        <p:spPr>
          <a:xfrm>
            <a:off x="320634" y="5931814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Future 585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BE336F-5551-B547-8EAC-5713275AE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57" y="224893"/>
            <a:ext cx="5907024" cy="2953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4B9240-72AE-2F41-97E7-6F04BC353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360" y="224893"/>
            <a:ext cx="5907024" cy="29535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EF51CF-6D55-344D-B0BE-CD710A410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" y="3014586"/>
            <a:ext cx="6858000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8BFFB8-BE65-4341-A17B-94BFD2B59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8140" y="3021122"/>
            <a:ext cx="6858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294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25F1E-D1ED-574B-A734-518D03BD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Chinook</a:t>
            </a:r>
          </a:p>
        </p:txBody>
      </p:sp>
    </p:spTree>
    <p:extLst>
      <p:ext uri="{BB962C8B-B14F-4D97-AF65-F5344CB8AC3E}">
        <p14:creationId xmlns:p14="http://schemas.microsoft.com/office/powerpoint/2010/main" val="42173818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38747" y="5971355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Surface, present SSP245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E504E-629F-4446-9650-54CA737A3127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784BA1F-250D-E64E-983E-37681EADF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494" y="140731"/>
            <a:ext cx="4038600" cy="4846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CA1A2C-7582-D24F-A3B7-199BC7B4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206" y="1245534"/>
            <a:ext cx="3657600" cy="3657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CE2B65-CE53-EA4B-A73F-BEB59A3F30A0}"/>
              </a:ext>
            </a:extLst>
          </p:cNvPr>
          <p:cNvSpPr txBox="1"/>
          <p:nvPr/>
        </p:nvSpPr>
        <p:spPr>
          <a:xfrm>
            <a:off x="677391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5BC1DA5-2423-AD42-BE02-A525FCF29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FFD5822-028B-0C49-A420-7E98550B7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846" y="134394"/>
            <a:ext cx="4038600" cy="4846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3E4D39-B2D3-094F-B4DE-13F45AF76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212" y="1245534"/>
            <a:ext cx="3657600" cy="3657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3D327B-0CD8-D84B-9F36-A8ADFF728E2F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ECE2A9-6FCA-EA46-96CF-7DA41E65C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712" y="4108675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045E639-3A8C-0847-B1D3-E466C73CFB7E}"/>
              </a:ext>
            </a:extLst>
          </p:cNvPr>
          <p:cNvSpPr/>
          <p:nvPr/>
        </p:nvSpPr>
        <p:spPr>
          <a:xfrm>
            <a:off x="3219886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8D2ECE3-61A7-A644-B644-E13401F07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23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6197BE3-4273-DE46-846E-CB49CAC22B0E}"/>
              </a:ext>
            </a:extLst>
          </p:cNvPr>
          <p:cNvSpPr txBox="1"/>
          <p:nvPr/>
        </p:nvSpPr>
        <p:spPr>
          <a:xfrm>
            <a:off x="3316628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3C1977-54F1-6448-B389-F5102880EAA4}"/>
              </a:ext>
            </a:extLst>
          </p:cNvPr>
          <p:cNvSpPr/>
          <p:nvPr/>
        </p:nvSpPr>
        <p:spPr>
          <a:xfrm>
            <a:off x="9246312" y="4117284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973A1C9-B867-CC4C-B2E5-CE988566D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749" y="4117284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E90AAE1-8FEA-D645-AC1D-0BA2161B8739}"/>
              </a:ext>
            </a:extLst>
          </p:cNvPr>
          <p:cNvSpPr txBox="1"/>
          <p:nvPr/>
        </p:nvSpPr>
        <p:spPr>
          <a:xfrm>
            <a:off x="9343054" y="4435164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360160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137004" y="5965687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Bottom, present SSP245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9F7DD-E142-9448-847B-43FC176D24C9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44496AE-521C-6A45-9604-56B0781F9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956" y="127083"/>
            <a:ext cx="4038600" cy="4846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C0BB88-C585-514C-A8AB-1AD977CFF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417" y="1247563"/>
            <a:ext cx="3657600" cy="3657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4CEF86-C4ED-D244-98D0-2634EE9A8FB2}"/>
              </a:ext>
            </a:extLst>
          </p:cNvPr>
          <p:cNvSpPr txBox="1"/>
          <p:nvPr/>
        </p:nvSpPr>
        <p:spPr>
          <a:xfrm>
            <a:off x="6782004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4379867-51EF-3C47-AE0D-0C8A2F11D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628" y="127083"/>
            <a:ext cx="4038600" cy="4846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40B7B4-7712-004C-AC55-71BFF491F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648" y="1247563"/>
            <a:ext cx="3657600" cy="3657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E1A5FF0-C8E1-6847-8AA4-55A982FC14EE}"/>
              </a:ext>
            </a:extLst>
          </p:cNvPr>
          <p:cNvSpPr txBox="1"/>
          <p:nvPr/>
        </p:nvSpPr>
        <p:spPr>
          <a:xfrm>
            <a:off x="737748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5080D3-80E2-1B4A-B07A-973C67AE53C0}"/>
              </a:ext>
            </a:extLst>
          </p:cNvPr>
          <p:cNvSpPr/>
          <p:nvPr/>
        </p:nvSpPr>
        <p:spPr>
          <a:xfrm>
            <a:off x="3209947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6304D00-A2C5-134C-BFA9-38E43132F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384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B390C78-2FFD-C649-84E5-406BC7F93E64}"/>
              </a:ext>
            </a:extLst>
          </p:cNvPr>
          <p:cNvSpPr txBox="1"/>
          <p:nvPr/>
        </p:nvSpPr>
        <p:spPr>
          <a:xfrm>
            <a:off x="3306689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8A5BB0-A3DF-1742-B62E-C88863F5E691}"/>
              </a:ext>
            </a:extLst>
          </p:cNvPr>
          <p:cNvSpPr/>
          <p:nvPr/>
        </p:nvSpPr>
        <p:spPr>
          <a:xfrm>
            <a:off x="9236373" y="410734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62438D4-B707-1A4C-817D-08B6EA76B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2810" y="410734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57C042C-2275-2F44-A5DF-7F47A99DD532}"/>
              </a:ext>
            </a:extLst>
          </p:cNvPr>
          <p:cNvSpPr txBox="1"/>
          <p:nvPr/>
        </p:nvSpPr>
        <p:spPr>
          <a:xfrm>
            <a:off x="9333115" y="442522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620134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24B1169-154B-6C4A-A6B1-3CA7F2B85B6E}"/>
              </a:ext>
            </a:extLst>
          </p:cNvPr>
          <p:cNvGrpSpPr/>
          <p:nvPr/>
        </p:nvGrpSpPr>
        <p:grpSpPr>
          <a:xfrm>
            <a:off x="1640867" y="-355041"/>
            <a:ext cx="9501103" cy="7180128"/>
            <a:chOff x="1640867" y="-355041"/>
            <a:chExt cx="9501103" cy="7180128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6549CE8-B74C-2445-87CE-06D87776C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462" y="-355041"/>
              <a:ext cx="3048000" cy="36576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F193EDE-B317-424B-A286-6E18FF4DA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3970" y="3154492"/>
              <a:ext cx="3048000" cy="36576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471F4A4-1836-154D-B31E-FF2CC56E3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7634" y="3148035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5CCD542-A2AF-0F4E-B8F3-C870604CC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5147" y="-355041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195539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3324229-3403-2F4C-B59D-B0B8129B4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8193" y="3979882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F61F6F2-A627-B843-953C-47D985B7C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0867" y="469836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8B7C48B-573D-6B4B-9C3B-70F70FFA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7109" y="3976229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0F89BB-9304-714C-B06A-BC13B57D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15392" y="460098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28761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1037A7-D0D5-EE4C-8BC3-2CB3E59709BC}"/>
              </a:ext>
            </a:extLst>
          </p:cNvPr>
          <p:cNvSpPr txBox="1"/>
          <p:nvPr/>
        </p:nvSpPr>
        <p:spPr>
          <a:xfrm>
            <a:off x="238747" y="5971355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Surface, Future 245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C3A78D-FA45-BE47-8B0A-4C4D8EC66596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786050-815B-BA4E-AE1C-98E741AE7BAA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9E2464-41CE-D24C-A8CF-74CB0A02D876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2AA3758-43CB-B04E-ABBF-0CCBE682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167348"/>
            <a:ext cx="3429000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E2A504-A349-A647-947C-B8D0C92B9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145" y="1235114"/>
            <a:ext cx="3657600" cy="3657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118055-3FF2-F14C-B6A1-3145C48E4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5C6548-B331-7C49-A9F0-C8068383C149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773C99-2366-964D-AB58-EB4CF1A72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538" y="154991"/>
            <a:ext cx="4038600" cy="484632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7352FAB-2B7C-9F4D-83DE-7FDC7A7D6604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AF0DBF-1DDE-A242-9E45-D2008725487E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3BE659-A67D-CC4D-B38C-1C869F9980F1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6DA08E-1D8F-964D-84EA-66E7C3FFB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921" y="4123100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3EE5FB-3216-A44C-8A78-C2D194A46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591" y="1235114"/>
            <a:ext cx="3657600" cy="36576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D6A0842-F9D4-0C48-AFD4-ADDF2466A4BD}"/>
              </a:ext>
            </a:extLst>
          </p:cNvPr>
          <p:cNvSpPr/>
          <p:nvPr/>
        </p:nvSpPr>
        <p:spPr>
          <a:xfrm>
            <a:off x="3209947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9BA73CA-BFEE-C14F-81D4-DD38C6ECD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384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9D66735-A507-E24F-959F-5E4F3B1CF9B9}"/>
              </a:ext>
            </a:extLst>
          </p:cNvPr>
          <p:cNvSpPr txBox="1"/>
          <p:nvPr/>
        </p:nvSpPr>
        <p:spPr>
          <a:xfrm>
            <a:off x="3306689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7AE14-144C-3E43-9DD5-3CEFD1DC075E}"/>
              </a:ext>
            </a:extLst>
          </p:cNvPr>
          <p:cNvSpPr/>
          <p:nvPr/>
        </p:nvSpPr>
        <p:spPr>
          <a:xfrm>
            <a:off x="9244776" y="4106321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702EF42-6FC3-CC4D-831C-9CF5A337D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213" y="4106321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636E55C-2124-7047-9EB4-BB2EC9BC6821}"/>
              </a:ext>
            </a:extLst>
          </p:cNvPr>
          <p:cNvSpPr txBox="1"/>
          <p:nvPr/>
        </p:nvSpPr>
        <p:spPr>
          <a:xfrm>
            <a:off x="9341518" y="4424201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90811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D7A641C-ABBB-4543-B517-8D27CC64325B}"/>
              </a:ext>
            </a:extLst>
          </p:cNvPr>
          <p:cNvSpPr txBox="1"/>
          <p:nvPr/>
        </p:nvSpPr>
        <p:spPr>
          <a:xfrm>
            <a:off x="252395" y="5994156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Bottom, present SSP245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B0D0A6-07D7-6E4D-AC74-FBC3A7069F88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BD38BB-391B-4546-8E9B-0C214C337CA0}"/>
              </a:ext>
            </a:extLst>
          </p:cNvPr>
          <p:cNvGrpSpPr/>
          <p:nvPr/>
        </p:nvGrpSpPr>
        <p:grpSpPr>
          <a:xfrm>
            <a:off x="-24071" y="147835"/>
            <a:ext cx="6471065" cy="4846320"/>
            <a:chOff x="-24071" y="147835"/>
            <a:chExt cx="6471065" cy="484632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5589752-E673-EB4D-A5F0-06D20E91DF16}"/>
                </a:ext>
              </a:extLst>
            </p:cNvPr>
            <p:cNvGrpSpPr/>
            <p:nvPr/>
          </p:nvGrpSpPr>
          <p:grpSpPr>
            <a:xfrm>
              <a:off x="-24071" y="147835"/>
              <a:ext cx="6471065" cy="4846320"/>
              <a:chOff x="-24071" y="147835"/>
              <a:chExt cx="6471065" cy="484632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54FABB9-6627-1B4F-B86C-F8A71A4E6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7AC7AD7-1B4C-514A-BFB8-52071F231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379A98-AB15-9D4C-B904-857B93C3085A}"/>
                  </a:ext>
                </a:extLst>
              </p:cNvPr>
              <p:cNvSpPr txBox="1"/>
              <p:nvPr/>
            </p:nvSpPr>
            <p:spPr>
              <a:xfrm>
                <a:off x="781610" y="641446"/>
                <a:ext cx="13054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2F3FE23-7392-6E4A-B321-656D5D6DE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08394" y="147835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C8ED5DE-83AE-5D41-B40D-0B35D0187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071" y="1247655"/>
                <a:ext cx="3657600" cy="365760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98D0BC7-731C-9348-AFA0-5D89F60053E6}"/>
                </a:ext>
              </a:extLst>
            </p:cNvPr>
            <p:cNvGrpSpPr/>
            <p:nvPr/>
          </p:nvGrpSpPr>
          <p:grpSpPr>
            <a:xfrm>
              <a:off x="3219886" y="4104107"/>
              <a:ext cx="2643809" cy="833249"/>
              <a:chOff x="9183756" y="1580322"/>
              <a:chExt cx="2643809" cy="83324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FD3F0F1-F1A9-AE45-B06E-4A2E31CAA31E}"/>
                  </a:ext>
                </a:extLst>
              </p:cNvPr>
              <p:cNvSpPr/>
              <p:nvPr/>
            </p:nvSpPr>
            <p:spPr>
              <a:xfrm>
                <a:off x="9183756" y="1580322"/>
                <a:ext cx="2643809" cy="8249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0FE60E4-1A78-B34F-B6F6-C51EF81F59D0}"/>
                  </a:ext>
                </a:extLst>
              </p:cNvPr>
              <p:cNvGrpSpPr/>
              <p:nvPr/>
            </p:nvGrpSpPr>
            <p:grpSpPr>
              <a:xfrm>
                <a:off x="9280498" y="1580322"/>
                <a:ext cx="2410568" cy="833249"/>
                <a:chOff x="9257079" y="351725"/>
                <a:chExt cx="2410568" cy="833249"/>
              </a:xfrm>
              <a:solidFill>
                <a:schemeClr val="bg1"/>
              </a:solidFill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CC818461-718C-3E49-8277-F81017FF74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06774" y="351725"/>
                  <a:ext cx="2360873" cy="83324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</p:pic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1126ABD-3346-DC46-B870-014644918C54}"/>
                    </a:ext>
                  </a:extLst>
                </p:cNvPr>
                <p:cNvSpPr txBox="1"/>
                <p:nvPr/>
              </p:nvSpPr>
              <p:spPr>
                <a:xfrm>
                  <a:off x="9257079" y="669605"/>
                  <a:ext cx="285656" cy="27699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American Typewriter" panose="02090604020004020304" pitchFamily="18" charset="77"/>
                      <a:cs typeface="Calibri" panose="020F0502020204030204" pitchFamily="34" charset="0"/>
                    </a:rPr>
                    <a:t>1</a:t>
                  </a:r>
                </a:p>
              </p:txBody>
            </p:sp>
          </p:grp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7EA1719-AB31-9543-82DE-19C35BA9730C}"/>
              </a:ext>
            </a:extLst>
          </p:cNvPr>
          <p:cNvGrpSpPr/>
          <p:nvPr/>
        </p:nvGrpSpPr>
        <p:grpSpPr>
          <a:xfrm>
            <a:off x="5984409" y="147835"/>
            <a:ext cx="6462031" cy="4846320"/>
            <a:chOff x="5984409" y="147835"/>
            <a:chExt cx="6462031" cy="484632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CBBB894-BE37-694F-BE25-22E00ABC8B05}"/>
                </a:ext>
              </a:extLst>
            </p:cNvPr>
            <p:cNvGrpSpPr/>
            <p:nvPr/>
          </p:nvGrpSpPr>
          <p:grpSpPr>
            <a:xfrm>
              <a:off x="5984409" y="147835"/>
              <a:ext cx="6462031" cy="4846320"/>
              <a:chOff x="5984409" y="147835"/>
              <a:chExt cx="6462031" cy="484632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3C36675-7E3B-E54E-A9E4-AF0C4D123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1966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2B1330D-5F94-424E-8477-56D1DC3ACE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96617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57B1A1-FCBC-364A-B116-07E10841AECC}"/>
                  </a:ext>
                </a:extLst>
              </p:cNvPr>
              <p:cNvSpPr txBox="1"/>
              <p:nvPr/>
            </p:nvSpPr>
            <p:spPr>
              <a:xfrm>
                <a:off x="6768356" y="641446"/>
                <a:ext cx="13054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F23658F-4CE9-D84F-8A51-130FEDCA1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7840" y="147835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F335E1C-8726-3443-B96A-EFAE145E4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4409" y="1230124"/>
                <a:ext cx="3657600" cy="3657600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5034433-EE38-234D-B683-6967BA1CCEBE}"/>
                </a:ext>
              </a:extLst>
            </p:cNvPr>
            <p:cNvGrpSpPr/>
            <p:nvPr/>
          </p:nvGrpSpPr>
          <p:grpSpPr>
            <a:xfrm>
              <a:off x="9226434" y="4107345"/>
              <a:ext cx="2643809" cy="833249"/>
              <a:chOff x="9183756" y="1580322"/>
              <a:chExt cx="2643809" cy="833249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BB2D708-D1AC-6245-BDD8-C5910A6A8F7F}"/>
                  </a:ext>
                </a:extLst>
              </p:cNvPr>
              <p:cNvSpPr/>
              <p:nvPr/>
            </p:nvSpPr>
            <p:spPr>
              <a:xfrm>
                <a:off x="9183756" y="1580322"/>
                <a:ext cx="2643809" cy="8249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B4371D5-585F-CE4F-874B-9F31E6BAF8E0}"/>
                  </a:ext>
                </a:extLst>
              </p:cNvPr>
              <p:cNvGrpSpPr/>
              <p:nvPr/>
            </p:nvGrpSpPr>
            <p:grpSpPr>
              <a:xfrm>
                <a:off x="9280498" y="1580322"/>
                <a:ext cx="2410568" cy="833249"/>
                <a:chOff x="9257079" y="351725"/>
                <a:chExt cx="2410568" cy="833249"/>
              </a:xfrm>
              <a:solidFill>
                <a:schemeClr val="bg1"/>
              </a:solidFill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BF7363A6-9699-7D4E-A7B8-300841C64C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06774" y="351725"/>
                  <a:ext cx="2360873" cy="83324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7DEB397-4E22-CC45-AC15-E0A539AC1967}"/>
                    </a:ext>
                  </a:extLst>
                </p:cNvPr>
                <p:cNvSpPr txBox="1"/>
                <p:nvPr/>
              </p:nvSpPr>
              <p:spPr>
                <a:xfrm>
                  <a:off x="9257079" y="669605"/>
                  <a:ext cx="285656" cy="27699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American Typewriter" panose="02090604020004020304" pitchFamily="18" charset="77"/>
                      <a:cs typeface="Calibri" panose="020F0502020204030204" pitchFamily="34" charset="0"/>
                    </a:rPr>
                    <a:t>1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13114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C29ABB-A913-AA45-806C-75ABEB5536BC}"/>
              </a:ext>
            </a:extLst>
          </p:cNvPr>
          <p:cNvSpPr txBox="1"/>
          <p:nvPr/>
        </p:nvSpPr>
        <p:spPr>
          <a:xfrm>
            <a:off x="238747" y="5971355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Bottom, Future 245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E897A0-0E1D-7E48-8486-5D6918739F8C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0959F9-8371-1943-B3F7-9604CCFD9076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6A0A8A-44E5-CA44-A3FC-F0C967EE69EC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66830D-ABF6-C240-9E38-1995932BE9F8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DD813B-DB0C-354E-912A-5F7BBDBB3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350" y="152400"/>
            <a:ext cx="4038600" cy="4846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20F4BA-BC34-FB42-8A11-98FBC88FE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86" y="1235880"/>
            <a:ext cx="3657600" cy="36576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6909CE-6C84-284D-A67D-10F704D73374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FA0EDC-F553-1B48-A4E8-BBB407E11649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C5E4CB-9374-7E4C-A506-7AF4EEE46DC2}"/>
              </a:ext>
            </a:extLst>
          </p:cNvPr>
          <p:cNvSpPr txBox="1"/>
          <p:nvPr/>
        </p:nvSpPr>
        <p:spPr>
          <a:xfrm>
            <a:off x="781610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D22032-419B-5947-9743-111938014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694" y="139700"/>
            <a:ext cx="4038600" cy="4846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42057-F2A9-8940-8AB7-7CFD0CF2E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985" y="1240866"/>
            <a:ext cx="3657600" cy="3657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525751E-4413-174B-9626-D3BBC388306D}"/>
              </a:ext>
            </a:extLst>
          </p:cNvPr>
          <p:cNvSpPr/>
          <p:nvPr/>
        </p:nvSpPr>
        <p:spPr>
          <a:xfrm>
            <a:off x="3219886" y="411404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62288F-8004-C145-9060-ACF6571EF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323" y="411404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CC1D9C-096B-A148-BBC2-47A9CC79C127}"/>
              </a:ext>
            </a:extLst>
          </p:cNvPr>
          <p:cNvSpPr txBox="1"/>
          <p:nvPr/>
        </p:nvSpPr>
        <p:spPr>
          <a:xfrm>
            <a:off x="3316628" y="443192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BB8805-D4F4-1E4A-BACE-34ABDDFE8560}"/>
              </a:ext>
            </a:extLst>
          </p:cNvPr>
          <p:cNvSpPr/>
          <p:nvPr/>
        </p:nvSpPr>
        <p:spPr>
          <a:xfrm>
            <a:off x="9245288" y="412568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6AF6CFB-B726-154F-B47E-F35C4A3E8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1725" y="412568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8EFC27-1C75-7E4A-90FD-29501146385E}"/>
              </a:ext>
            </a:extLst>
          </p:cNvPr>
          <p:cNvSpPr txBox="1"/>
          <p:nvPr/>
        </p:nvSpPr>
        <p:spPr>
          <a:xfrm>
            <a:off x="9342030" y="444356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524696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F1B962-D3D7-F342-919E-2BDBD0B3152F}"/>
              </a:ext>
            </a:extLst>
          </p:cNvPr>
          <p:cNvGrpSpPr/>
          <p:nvPr/>
        </p:nvGrpSpPr>
        <p:grpSpPr>
          <a:xfrm>
            <a:off x="1640976" y="-352443"/>
            <a:ext cx="9503723" cy="7177530"/>
            <a:chOff x="1640976" y="-352443"/>
            <a:chExt cx="9503723" cy="717753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D333737-5500-BA45-BA25-550AADB4D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6699" y="-349267"/>
              <a:ext cx="3048000" cy="36576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28F398-6813-BD49-99BF-D807E6C5D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3970" y="3163384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84700EC-6718-CE4B-9018-560310FEF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3517" y="-352443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903DC3C-E3D7-6745-B0DC-2DCDF65E3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0976" y="3968120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1780FD6-BFC9-314F-ADD9-3F2A46D8D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8024" y="468811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F9E7508-8581-7140-82F4-446F6F60A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7109" y="3971165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A207A9-993F-A748-8CF3-414655114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2427" y="455572"/>
              <a:ext cx="2761488" cy="27614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BB5E3A4-E25F-D24C-81D1-EEAE141D2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2276" y="3166400"/>
              <a:ext cx="2598420" cy="311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24454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0526F6-DD4E-C045-85B7-7DA090BDD14A}"/>
              </a:ext>
            </a:extLst>
          </p:cNvPr>
          <p:cNvSpPr txBox="1"/>
          <p:nvPr/>
        </p:nvSpPr>
        <p:spPr>
          <a:xfrm>
            <a:off x="238747" y="5971355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Surface, Future 585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4B1F3-1B6D-3447-B498-A91185D31520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6117C5-98D8-DB44-9516-5A1B6EAD94E1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DED9FF-E587-AB42-B735-298DAAD96CD2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91ACB6A-F00B-804D-820F-E74CD12DD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425" y="169988"/>
            <a:ext cx="3429000" cy="411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E82020-3694-2543-801B-BC29A49BB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158" y="1232647"/>
            <a:ext cx="3657600" cy="3657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6A9B7B-EBDC-6D49-A5BD-E8DB40F8D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872C3C-04F1-774B-ACE4-E268E94C54EA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CBD5EE-A673-EF45-BF8C-626DD2CAE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353" y="145614"/>
            <a:ext cx="4038600" cy="484632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43CC3A-FA45-1045-A65A-1C2B5E878AA3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9E3094-E482-694D-9636-903AE4E9BBD2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548CAB-3FAD-6642-A7EB-3CF9347DFFFE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CD799F-EE90-3645-83DD-91D8E1EEC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717" y="4148129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396EEE-EA40-D841-A8DC-01D5DE56A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2776" y="1230856"/>
            <a:ext cx="3657600" cy="3657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7706424-BED4-1141-897F-56C8F80156E7}"/>
              </a:ext>
            </a:extLst>
          </p:cNvPr>
          <p:cNvSpPr/>
          <p:nvPr/>
        </p:nvSpPr>
        <p:spPr>
          <a:xfrm>
            <a:off x="3190069" y="411404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2748F7-DEFF-0648-A0FF-DC6F09599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506" y="411404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7409C8-30B5-CE4F-AC73-B1D8809D1125}"/>
              </a:ext>
            </a:extLst>
          </p:cNvPr>
          <p:cNvSpPr txBox="1"/>
          <p:nvPr/>
        </p:nvSpPr>
        <p:spPr>
          <a:xfrm>
            <a:off x="3286811" y="443192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233556-BB84-6A43-BDAC-97A639F94182}"/>
              </a:ext>
            </a:extLst>
          </p:cNvPr>
          <p:cNvSpPr/>
          <p:nvPr/>
        </p:nvSpPr>
        <p:spPr>
          <a:xfrm>
            <a:off x="9224898" y="412568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49558A4-CE3D-7C44-AA8B-BA712141D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335" y="412568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13EE3EB-9BC1-0541-A14E-D0DB50D21484}"/>
              </a:ext>
            </a:extLst>
          </p:cNvPr>
          <p:cNvSpPr txBox="1"/>
          <p:nvPr/>
        </p:nvSpPr>
        <p:spPr>
          <a:xfrm>
            <a:off x="9321640" y="444356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538823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35E23C-6BE6-6B4A-93D0-2674E56BBC12}"/>
              </a:ext>
            </a:extLst>
          </p:cNvPr>
          <p:cNvSpPr txBox="1"/>
          <p:nvPr/>
        </p:nvSpPr>
        <p:spPr>
          <a:xfrm>
            <a:off x="238747" y="5971355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Bottom, Future 585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A8F41-5031-DB4B-8E32-45940AEB6D77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1668BF-497A-624B-A699-39D42393AF7E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4DF897-33EA-5342-9BB4-22E463057AD8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4229AD-5A8C-924A-A8DE-5442B730F6FE}"/>
              </a:ext>
            </a:extLst>
          </p:cNvPr>
          <p:cNvSpPr txBox="1"/>
          <p:nvPr/>
        </p:nvSpPr>
        <p:spPr>
          <a:xfrm>
            <a:off x="781610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3A3096-875F-2043-9AC4-A27202D86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50533"/>
            <a:ext cx="4038600" cy="4846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9A7878-76FC-7549-B217-BF254214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47" y="1242134"/>
            <a:ext cx="3657600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6D26AB-92CF-0241-9893-4924E819F53C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5AC3E4-6E5E-3B40-8266-84557D07A6E7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811307-CE28-D245-AE87-4BA2C00BB773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A4DB96-4989-184B-B81F-6D84EC74F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00" y="150533"/>
            <a:ext cx="4038600" cy="4846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1E13AB-9571-AA4D-A2E7-889A50B0F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245942"/>
            <a:ext cx="3657600" cy="3657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FD1919D-548B-BB45-AE48-F36CEAB25B2F}"/>
              </a:ext>
            </a:extLst>
          </p:cNvPr>
          <p:cNvSpPr/>
          <p:nvPr/>
        </p:nvSpPr>
        <p:spPr>
          <a:xfrm>
            <a:off x="3200008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0944DB-A37B-0841-90CA-345EE1AC9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6445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A4823E-17F4-634A-A9C1-416F66980459}"/>
              </a:ext>
            </a:extLst>
          </p:cNvPr>
          <p:cNvSpPr txBox="1"/>
          <p:nvPr/>
        </p:nvSpPr>
        <p:spPr>
          <a:xfrm>
            <a:off x="3296750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5C620F-0C09-1347-AC6D-BA101E1BA3F7}"/>
              </a:ext>
            </a:extLst>
          </p:cNvPr>
          <p:cNvSpPr/>
          <p:nvPr/>
        </p:nvSpPr>
        <p:spPr>
          <a:xfrm>
            <a:off x="9234837" y="4115748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9690017-DFAD-164D-951E-54770BAE4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274" y="4115748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3D6C288-EBB3-334B-B33E-A29630819A40}"/>
              </a:ext>
            </a:extLst>
          </p:cNvPr>
          <p:cNvSpPr txBox="1"/>
          <p:nvPr/>
        </p:nvSpPr>
        <p:spPr>
          <a:xfrm>
            <a:off x="9331579" y="4433628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841936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C931CE-7ACF-1144-95D8-157A3CBED4D7}"/>
              </a:ext>
            </a:extLst>
          </p:cNvPr>
          <p:cNvGrpSpPr/>
          <p:nvPr/>
        </p:nvGrpSpPr>
        <p:grpSpPr>
          <a:xfrm>
            <a:off x="1640335" y="-353278"/>
            <a:ext cx="9501635" cy="7178365"/>
            <a:chOff x="1640335" y="-353278"/>
            <a:chExt cx="9501635" cy="7178365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3AF4D86-8CFB-0F46-AC69-873428BC1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970" y="-353278"/>
              <a:ext cx="3048000" cy="3657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004FC23-5CEF-7A45-B590-D484EE13D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3970" y="3154692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C7B1B2B-96B3-5A42-9C1A-E003158AE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3517" y="-344422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E41AB3D-DDCE-2643-880C-43BC4187F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7050" y="3981461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871355C-71D8-8841-9111-4B9C45955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0335" y="461261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12A5FDE-B9F7-614A-A3E8-43C8D36F2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7174" y="469167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F7BC0F3-6A3F-644E-B273-E6DAC8728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7109" y="3981461"/>
              <a:ext cx="2761488" cy="27614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9DBED4C-F796-B34A-B110-AEB03DD6A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7009" y="3158379"/>
              <a:ext cx="2598420" cy="311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753059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1F479A-6FE4-DE47-B10A-BAE120CB8055}"/>
              </a:ext>
            </a:extLst>
          </p:cNvPr>
          <p:cNvSpPr txBox="1"/>
          <p:nvPr/>
        </p:nvSpPr>
        <p:spPr>
          <a:xfrm>
            <a:off x="238747" y="5971355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Future 245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3DA10C-7C61-5D4A-8051-E0134D32575F}"/>
              </a:ext>
            </a:extLst>
          </p:cNvPr>
          <p:cNvGrpSpPr/>
          <p:nvPr/>
        </p:nvGrpSpPr>
        <p:grpSpPr>
          <a:xfrm>
            <a:off x="4513" y="226718"/>
            <a:ext cx="12417341" cy="6001559"/>
            <a:chOff x="4513" y="226718"/>
            <a:chExt cx="12417341" cy="60015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FF354D-5C0D-D849-B998-4321B854C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976" y="232293"/>
              <a:ext cx="5907024" cy="29535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93DCEF-9E7E-5842-AAA1-6A221856B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8317" y="226718"/>
              <a:ext cx="5907024" cy="29535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81E70C-2811-7142-B926-CBF5C351F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3" y="3027877"/>
              <a:ext cx="6858000" cy="3200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63FAF0-4D43-2843-AB43-E62D43553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3854" y="3014281"/>
              <a:ext cx="685800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09877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A3FA23-2833-E642-937A-417D8D392F51}"/>
              </a:ext>
            </a:extLst>
          </p:cNvPr>
          <p:cNvSpPr txBox="1"/>
          <p:nvPr/>
        </p:nvSpPr>
        <p:spPr>
          <a:xfrm>
            <a:off x="238747" y="5971355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Future 585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15B26D-8FA4-9F45-B1DD-F443BFB21660}"/>
              </a:ext>
            </a:extLst>
          </p:cNvPr>
          <p:cNvGrpSpPr/>
          <p:nvPr/>
        </p:nvGrpSpPr>
        <p:grpSpPr>
          <a:xfrm>
            <a:off x="-14288" y="218660"/>
            <a:ext cx="12449184" cy="5997549"/>
            <a:chOff x="-14288" y="218660"/>
            <a:chExt cx="12449184" cy="59975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F93C64-912D-8449-89F1-78FA93D49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955" y="218660"/>
              <a:ext cx="5907024" cy="295351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9777A9-4470-C346-8F90-2013729A7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5025" y="224176"/>
              <a:ext cx="5907024" cy="29535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C0E62E4-A754-DE43-A010-61C842D17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4288" y="3010293"/>
              <a:ext cx="6858000" cy="3200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36B725D-EE35-BF41-87CD-538FF755A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6896" y="3015809"/>
              <a:ext cx="685800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571242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513A4-3810-1040-B967-4333A1B1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Coho</a:t>
            </a:r>
          </a:p>
        </p:txBody>
      </p:sp>
    </p:spTree>
    <p:extLst>
      <p:ext uri="{BB962C8B-B14F-4D97-AF65-F5344CB8AC3E}">
        <p14:creationId xmlns:p14="http://schemas.microsoft.com/office/powerpoint/2010/main" val="325873339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140786" y="5975461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Surface, present SSP245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1D9990-3BE2-4740-AF15-1E5DF042FFB2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593B8A8-8AD5-254B-AC2A-095D3336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043" y="145184"/>
            <a:ext cx="4038600" cy="4846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BB8B7D-36AE-2242-B68A-4535774AD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921" y="1237556"/>
            <a:ext cx="3657600" cy="3657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792BB0-561A-5E47-BFA4-671C74BCE858}"/>
              </a:ext>
            </a:extLst>
          </p:cNvPr>
          <p:cNvSpPr txBox="1"/>
          <p:nvPr/>
        </p:nvSpPr>
        <p:spPr>
          <a:xfrm>
            <a:off x="6743786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C73E0B0-7897-154E-8809-6919E500B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787" y="142489"/>
            <a:ext cx="4038600" cy="4846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970B4-7D2E-2F44-8E7A-E460CABAD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296" y="1237556"/>
            <a:ext cx="3657600" cy="3657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B9FE0D-321F-F64F-877E-DEADB34428DB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3FD26C7-5DCB-0646-8D09-A12897179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6649" y="4134797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FDFEEC-DCD5-594A-94EF-D3B339F05040}"/>
              </a:ext>
            </a:extLst>
          </p:cNvPr>
          <p:cNvSpPr/>
          <p:nvPr/>
        </p:nvSpPr>
        <p:spPr>
          <a:xfrm>
            <a:off x="3219886" y="411404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826DA1-CCD9-9243-9815-386EEFDC3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323" y="411404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F9F29BE-3125-154B-9D80-64CAD5F4CE6B}"/>
              </a:ext>
            </a:extLst>
          </p:cNvPr>
          <p:cNvSpPr txBox="1"/>
          <p:nvPr/>
        </p:nvSpPr>
        <p:spPr>
          <a:xfrm>
            <a:off x="3316628" y="443192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807B3A-5F5B-FA42-89A4-E0253373BF8B}"/>
              </a:ext>
            </a:extLst>
          </p:cNvPr>
          <p:cNvSpPr/>
          <p:nvPr/>
        </p:nvSpPr>
        <p:spPr>
          <a:xfrm>
            <a:off x="9245288" y="412568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4A52FA9-9B24-DC4A-91CB-559323BE5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1725" y="412568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B5B1ADA-28A3-BE4A-9DA9-1589759D17EA}"/>
              </a:ext>
            </a:extLst>
          </p:cNvPr>
          <p:cNvSpPr txBox="1"/>
          <p:nvPr/>
        </p:nvSpPr>
        <p:spPr>
          <a:xfrm>
            <a:off x="9342030" y="444356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934514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31461" y="5926899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Bottom, present SSP245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8AA2B3-FEE5-C84C-B312-9A35BD9322EC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305B7E-D9AF-D540-8FC9-582EAB417619}"/>
              </a:ext>
            </a:extLst>
          </p:cNvPr>
          <p:cNvSpPr txBox="1"/>
          <p:nvPr/>
        </p:nvSpPr>
        <p:spPr>
          <a:xfrm>
            <a:off x="6782004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8A6AA5-9AA9-6148-8D09-7A6709009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488" y="140049"/>
            <a:ext cx="4038600" cy="4846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988211-7C5B-934A-9912-31A7050CE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07" y="1252569"/>
            <a:ext cx="3657600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38BCF13-35DD-DF46-895E-6E87F21C19E3}"/>
              </a:ext>
            </a:extLst>
          </p:cNvPr>
          <p:cNvSpPr txBox="1"/>
          <p:nvPr/>
        </p:nvSpPr>
        <p:spPr>
          <a:xfrm>
            <a:off x="754091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55F449-F493-B540-B1ED-6A6DEEA22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642" y="151013"/>
            <a:ext cx="4038600" cy="4846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FD38B0-DA7B-B043-9C1D-3006F73F3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699" y="1245805"/>
            <a:ext cx="3657600" cy="3657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50137D3-58BE-044C-BFFE-C3E52336B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4749" y="4134797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88170AE-24A6-894F-8579-83E763D83D62}"/>
              </a:ext>
            </a:extLst>
          </p:cNvPr>
          <p:cNvSpPr/>
          <p:nvPr/>
        </p:nvSpPr>
        <p:spPr>
          <a:xfrm>
            <a:off x="3219886" y="411404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2B690C-39DC-4945-A783-1B6325335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323" y="411404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4F0316-0BC1-CF44-97C5-5B35704A606D}"/>
              </a:ext>
            </a:extLst>
          </p:cNvPr>
          <p:cNvSpPr txBox="1"/>
          <p:nvPr/>
        </p:nvSpPr>
        <p:spPr>
          <a:xfrm>
            <a:off x="3316628" y="443192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24F04A-0F3E-9340-910B-DE8CD5FBD4A8}"/>
              </a:ext>
            </a:extLst>
          </p:cNvPr>
          <p:cNvSpPr/>
          <p:nvPr/>
        </p:nvSpPr>
        <p:spPr>
          <a:xfrm>
            <a:off x="9254715" y="412568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B73D95-E4A5-4544-BFFB-50D6F2B29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1152" y="412568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56B2DC4-DBE5-2543-AB7E-EEE42843CC8F}"/>
              </a:ext>
            </a:extLst>
          </p:cNvPr>
          <p:cNvSpPr txBox="1"/>
          <p:nvPr/>
        </p:nvSpPr>
        <p:spPr>
          <a:xfrm>
            <a:off x="9351457" y="444356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525765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96E63FC7-D41A-BF41-8E03-301E6099D1A0}"/>
              </a:ext>
            </a:extLst>
          </p:cNvPr>
          <p:cNvGrpSpPr/>
          <p:nvPr/>
        </p:nvGrpSpPr>
        <p:grpSpPr>
          <a:xfrm>
            <a:off x="1653218" y="-363370"/>
            <a:ext cx="9488752" cy="7188457"/>
            <a:chOff x="1653218" y="-363370"/>
            <a:chExt cx="9488752" cy="718845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2BB3C5-F23A-5346-A230-3E8561A99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2309" y="-362213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9415F2-2F13-DF43-9237-E3900ADCF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782" y="461308"/>
              <a:ext cx="2760453" cy="276045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8F29E41-ADE3-BC43-B3A5-80AE4D30D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2749" y="3147342"/>
              <a:ext cx="3048000" cy="36576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8EDEF3B-0FF4-344D-8231-A14ADDE60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3218" y="3978834"/>
              <a:ext cx="2760453" cy="276045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DD8E5E6-9679-3B43-92F8-865F52960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3970" y="-363370"/>
              <a:ext cx="3048000" cy="36576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E2F19A8-D289-6E48-88B6-5F604E62D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5130" y="461308"/>
              <a:ext cx="2760453" cy="276045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6FF2121-F611-264F-97C0-62687F04C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93970" y="3153746"/>
              <a:ext cx="3048000" cy="3657600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63A8F0A-DA0E-0849-A3AC-05B05D46A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22712" y="3975438"/>
              <a:ext cx="2760453" cy="2760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9635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2913E2-B438-5D42-9A36-4915B1EC36E2}"/>
              </a:ext>
            </a:extLst>
          </p:cNvPr>
          <p:cNvGrpSpPr/>
          <p:nvPr/>
        </p:nvGrpSpPr>
        <p:grpSpPr>
          <a:xfrm>
            <a:off x="1641629" y="-355041"/>
            <a:ext cx="9500341" cy="7180128"/>
            <a:chOff x="1641629" y="-355041"/>
            <a:chExt cx="9500341" cy="7180128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D380DCB-FA6F-7A46-90AE-51B535F5E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970" y="3155982"/>
              <a:ext cx="3048000" cy="3657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A393967-2EE5-054E-959E-AD290E1D5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3970" y="-355041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7600F04-5998-2E4E-BACC-ACD6252E3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5065" y="-355041"/>
              <a:ext cx="3048000" cy="36576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A66D666-C8F2-CE47-B3A2-9BE7166A9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2787" y="3153362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49016A0-3DE2-4E41-8C7C-BE4DE1F0B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6794" y="3974511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796654D-FD4F-2C4C-AC43-2CF611D1E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1629" y="461813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DD89EA6-2019-084C-AF1B-CD51A4D96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9808" y="3987207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74CF68A-7FE7-084E-A90C-18114B380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19687" y="461813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96032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05E64E-86CC-244C-A274-EC9CB63035D9}"/>
              </a:ext>
            </a:extLst>
          </p:cNvPr>
          <p:cNvSpPr txBox="1"/>
          <p:nvPr/>
        </p:nvSpPr>
        <p:spPr>
          <a:xfrm>
            <a:off x="140786" y="5975461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Surface, Future 245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142C7-D71B-344D-846D-15AE87AC37EC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902F88-4CBF-3241-BAA4-183605D4939A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D86220-1690-3246-A1D8-7F55A5F07D35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F15078F-6335-8E40-A9E1-5EABBA479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425" y="166358"/>
            <a:ext cx="3429000" cy="411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956D8C-3556-7742-AC2D-0C6129D35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029" y="1251000"/>
            <a:ext cx="3657600" cy="3657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1100C0-C3D5-0F40-AEDA-C7BED01E4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357B09-6289-8D47-8FBE-C3CD44598CEF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F52459-F2F5-4E40-940D-4C0AA1999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031" y="154001"/>
            <a:ext cx="4038600" cy="484632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D70232-17ED-304D-A04B-BC3B5914F514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E75B9C-7009-5448-80B1-DC1F01B4161E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BF777B7-118F-D547-B679-0FA7B70DF5DA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3F49DC5-A32E-6841-8C66-50F6B042C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788" y="4123100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761C7-CD10-0446-B00F-B797ABA52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900" y="1251000"/>
            <a:ext cx="3657600" cy="3657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236D32-0210-0D40-8060-420984932EE9}"/>
              </a:ext>
            </a:extLst>
          </p:cNvPr>
          <p:cNvSpPr/>
          <p:nvPr/>
        </p:nvSpPr>
        <p:spPr>
          <a:xfrm>
            <a:off x="3209947" y="411404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6FD875-1C12-A743-8F9A-8E2399C0A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384" y="411404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D31C9D1-2AF0-0D4C-A71C-D6260EB8DDAF}"/>
              </a:ext>
            </a:extLst>
          </p:cNvPr>
          <p:cNvSpPr txBox="1"/>
          <p:nvPr/>
        </p:nvSpPr>
        <p:spPr>
          <a:xfrm>
            <a:off x="3306689" y="443192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589B57-DDA5-F640-8D50-E8EBB2C48725}"/>
              </a:ext>
            </a:extLst>
          </p:cNvPr>
          <p:cNvSpPr/>
          <p:nvPr/>
        </p:nvSpPr>
        <p:spPr>
          <a:xfrm>
            <a:off x="9244776" y="412568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3377AB3-B354-584C-A72B-5F214BA39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213" y="412568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1AA5297-F5BE-FF47-B6E2-F71EAF5A140B}"/>
              </a:ext>
            </a:extLst>
          </p:cNvPr>
          <p:cNvSpPr txBox="1"/>
          <p:nvPr/>
        </p:nvSpPr>
        <p:spPr>
          <a:xfrm>
            <a:off x="9341518" y="444356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33652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4400C4C-6D5D-0F47-AB9A-F90CC8A30E94}"/>
              </a:ext>
            </a:extLst>
          </p:cNvPr>
          <p:cNvSpPr txBox="1"/>
          <p:nvPr/>
        </p:nvSpPr>
        <p:spPr>
          <a:xfrm>
            <a:off x="140786" y="5975461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Bottom, Future 245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BB4D2-468E-4D42-A0DA-6D3EFF8B03FA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B82E0D-BECB-7743-8ED2-0F1B14C42FF1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38BC6F-5470-CF44-8B31-9BB5CE3D501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33BE94-1B8A-574C-B076-4D5A63789695}"/>
              </a:ext>
            </a:extLst>
          </p:cNvPr>
          <p:cNvSpPr txBox="1"/>
          <p:nvPr/>
        </p:nvSpPr>
        <p:spPr>
          <a:xfrm>
            <a:off x="781610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679945-D9FB-BF4E-80F1-A2AD5FA69D9B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0A2367-6747-6D45-A9F1-804E41EF998A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92F9549-6F6E-7E4A-BDE0-EB39D4713E27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2218F2-92C6-374F-A504-1F251F239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16" y="149087"/>
            <a:ext cx="4038600" cy="48463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ECFC2A-CCFD-C14C-AA9D-E6C88979B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103" y="146768"/>
            <a:ext cx="4038600" cy="4846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C7AB12-FD1B-8A4E-9419-D355F4930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172" y="1244895"/>
            <a:ext cx="36576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886C0E-2FC2-964B-A61D-C456DF8D8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952" y="1254834"/>
            <a:ext cx="3657600" cy="36576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69240CF-E829-F648-8431-9E90FE650BF0}"/>
              </a:ext>
            </a:extLst>
          </p:cNvPr>
          <p:cNvSpPr/>
          <p:nvPr/>
        </p:nvSpPr>
        <p:spPr>
          <a:xfrm>
            <a:off x="3229825" y="411404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EF8F095-5B8A-9245-94C8-A37FB0FF7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262" y="411404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FD69AC1-6006-FB45-9A81-06B67087F9E1}"/>
              </a:ext>
            </a:extLst>
          </p:cNvPr>
          <p:cNvSpPr txBox="1"/>
          <p:nvPr/>
        </p:nvSpPr>
        <p:spPr>
          <a:xfrm>
            <a:off x="3326567" y="443192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916049-8B9E-FE4D-BB84-BBA5FE7E5484}"/>
              </a:ext>
            </a:extLst>
          </p:cNvPr>
          <p:cNvSpPr/>
          <p:nvPr/>
        </p:nvSpPr>
        <p:spPr>
          <a:xfrm>
            <a:off x="9255227" y="412568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0F58735-BD20-D544-822F-6466F1617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1664" y="412568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4EDA78F-EC3A-5742-A979-E07B661D9468}"/>
              </a:ext>
            </a:extLst>
          </p:cNvPr>
          <p:cNvSpPr txBox="1"/>
          <p:nvPr/>
        </p:nvSpPr>
        <p:spPr>
          <a:xfrm>
            <a:off x="9351969" y="444356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883748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1C520A-6E2C-764A-BC45-6ABAAE11A5FD}"/>
              </a:ext>
            </a:extLst>
          </p:cNvPr>
          <p:cNvGrpSpPr/>
          <p:nvPr/>
        </p:nvGrpSpPr>
        <p:grpSpPr>
          <a:xfrm>
            <a:off x="1641792" y="-352443"/>
            <a:ext cx="9499021" cy="7177530"/>
            <a:chOff x="1641792" y="-352443"/>
            <a:chExt cx="9499021" cy="717753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29D3586-7121-9D43-AED7-BCA980D01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2813" y="-349711"/>
              <a:ext cx="3048000" cy="3657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6DC71AA-4CF7-0547-AC63-FAE90F1C0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1436" y="3155982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C87745D-3DF6-7F4E-9493-2103D60F0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0110" y="-352443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4412C60-C5BD-8B42-9ABC-3FFAA0FE2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2177" y="3968139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06EB123-1EC4-F743-984B-443903DF4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1792" y="468811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6B6F36C-DC04-984A-993E-86880278F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8461" y="3968139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4F61EE3-1FD6-E14E-B145-005F415D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8461" y="454009"/>
              <a:ext cx="2761488" cy="27614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2DF21CC-B60F-9D4E-8FF4-223A420CC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6582" y="3166400"/>
              <a:ext cx="2598420" cy="311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384349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AA4F9D-E35B-7242-A6A9-F19F201822E6}"/>
              </a:ext>
            </a:extLst>
          </p:cNvPr>
          <p:cNvSpPr txBox="1"/>
          <p:nvPr/>
        </p:nvSpPr>
        <p:spPr>
          <a:xfrm>
            <a:off x="140786" y="5975461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Surface, Future 585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A0E547-11B8-0740-9F78-FB39E4B85BEC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08DC72-85D2-9A44-BA32-3AE1CC40BD8B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0673B5-4D88-1749-812F-BB00C488F496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D1A3720-233E-7E43-8E5F-D92CDD7E5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056" y="182302"/>
            <a:ext cx="3429000" cy="4114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47186C-8555-3040-9C02-C92C51D92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125" y="1239008"/>
            <a:ext cx="3657600" cy="3657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21D08-2059-3848-8B55-697545002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4400683-4FB3-164E-AD98-D23C6C926AC9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D85547-2684-7F40-BDCD-B1026C580ADA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EAB86B-0B61-4B42-A67D-29111FB9770D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1F1AA30-AAF3-1E45-9372-2EA71921138A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4FF195-0E84-6246-9CC3-865B8560D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010" y="132874"/>
            <a:ext cx="4038600" cy="4846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2F956B-77AC-3E4F-8F30-2D71F3927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039" y="1239008"/>
            <a:ext cx="3657600" cy="3657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4E863A-BA62-3A48-9E69-CF204D3E5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649" y="4123100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FF8D4D8-32FC-1F48-B399-4E0A4081E44D}"/>
              </a:ext>
            </a:extLst>
          </p:cNvPr>
          <p:cNvSpPr/>
          <p:nvPr/>
        </p:nvSpPr>
        <p:spPr>
          <a:xfrm>
            <a:off x="3219886" y="411404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7D2AAFA-A98F-7742-A47B-F6E44F406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23" y="411404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D71E19B-CCBB-6E4C-AE32-CB5A4D995E92}"/>
              </a:ext>
            </a:extLst>
          </p:cNvPr>
          <p:cNvSpPr txBox="1"/>
          <p:nvPr/>
        </p:nvSpPr>
        <p:spPr>
          <a:xfrm>
            <a:off x="3316628" y="443192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78925B-F6A5-3E4D-B59F-A293FB5CACF3}"/>
              </a:ext>
            </a:extLst>
          </p:cNvPr>
          <p:cNvSpPr/>
          <p:nvPr/>
        </p:nvSpPr>
        <p:spPr>
          <a:xfrm>
            <a:off x="9254715" y="412568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6899DAF-7858-F644-84E7-998F886F9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152" y="412568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4B63A8F-1CA3-864C-A9D7-E2D43AD2EB7B}"/>
              </a:ext>
            </a:extLst>
          </p:cNvPr>
          <p:cNvSpPr txBox="1"/>
          <p:nvPr/>
        </p:nvSpPr>
        <p:spPr>
          <a:xfrm>
            <a:off x="9351457" y="444356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3536065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4866F0-103B-D645-904A-BECB5469FE4F}"/>
              </a:ext>
            </a:extLst>
          </p:cNvPr>
          <p:cNvSpPr txBox="1"/>
          <p:nvPr/>
        </p:nvSpPr>
        <p:spPr>
          <a:xfrm>
            <a:off x="140786" y="5975461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Bottom, Future 585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5B3AA2-1F34-3D40-AFF2-3FF08C6D31A4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F8943EF-07B1-6A46-8554-4C14494D2B49}"/>
              </a:ext>
            </a:extLst>
          </p:cNvPr>
          <p:cNvCxnSpPr>
            <a:cxnSpLocks/>
          </p:cNvCxnSpPr>
          <p:nvPr/>
        </p:nvCxnSpPr>
        <p:spPr>
          <a:xfrm>
            <a:off x="2281531" y="2999172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A7B4F8-DE98-1548-AA1F-FA18D46FFFBF}"/>
              </a:ext>
            </a:extLst>
          </p:cNvPr>
          <p:cNvCxnSpPr>
            <a:cxnSpLocks/>
          </p:cNvCxnSpPr>
          <p:nvPr/>
        </p:nvCxnSpPr>
        <p:spPr>
          <a:xfrm flipV="1">
            <a:off x="2176182" y="751780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7A70720-DE88-E04F-8BC3-A4A2BB23A32F}"/>
              </a:ext>
            </a:extLst>
          </p:cNvPr>
          <p:cNvSpPr txBox="1"/>
          <p:nvPr/>
        </p:nvSpPr>
        <p:spPr>
          <a:xfrm>
            <a:off x="966296" y="661612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76B806-0D37-7549-A113-9E745A72EDA6}"/>
              </a:ext>
            </a:extLst>
          </p:cNvPr>
          <p:cNvCxnSpPr>
            <a:cxnSpLocks/>
          </p:cNvCxnSpPr>
          <p:nvPr/>
        </p:nvCxnSpPr>
        <p:spPr>
          <a:xfrm>
            <a:off x="8330885" y="2999172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2420B4-B878-BA4F-8579-799852DA4FA8}"/>
              </a:ext>
            </a:extLst>
          </p:cNvPr>
          <p:cNvCxnSpPr>
            <a:cxnSpLocks/>
          </p:cNvCxnSpPr>
          <p:nvPr/>
        </p:nvCxnSpPr>
        <p:spPr>
          <a:xfrm flipV="1">
            <a:off x="8225536" y="751780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03B6898-5934-7D4E-A00A-D12471A75B49}"/>
              </a:ext>
            </a:extLst>
          </p:cNvPr>
          <p:cNvSpPr txBox="1"/>
          <p:nvPr/>
        </p:nvSpPr>
        <p:spPr>
          <a:xfrm>
            <a:off x="6953042" y="661612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C67052-C5F1-7247-B8F6-973CA7573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837" y="166646"/>
            <a:ext cx="4038600" cy="48463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A6AC28-CAB9-D24C-8BE6-8419448B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885" y="166646"/>
            <a:ext cx="4038600" cy="4846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6F45B9-745F-F343-8909-7512A48BC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620" y="1263071"/>
            <a:ext cx="36576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4C0831-5A84-2E4E-93AE-8FE78767E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05" y="1263071"/>
            <a:ext cx="3657600" cy="36576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46444B1-9712-4143-8C30-764BF11A732F}"/>
              </a:ext>
            </a:extLst>
          </p:cNvPr>
          <p:cNvSpPr/>
          <p:nvPr/>
        </p:nvSpPr>
        <p:spPr>
          <a:xfrm>
            <a:off x="3384694" y="4144151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EF58449-B3B6-1849-A2FC-9197EC373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1131" y="4144151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E6854D0-A54A-0045-B19E-BAC04CD5D204}"/>
              </a:ext>
            </a:extLst>
          </p:cNvPr>
          <p:cNvSpPr txBox="1"/>
          <p:nvPr/>
        </p:nvSpPr>
        <p:spPr>
          <a:xfrm>
            <a:off x="3481436" y="4462031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CFFB9-9077-9544-9A31-7374EB77A23A}"/>
              </a:ext>
            </a:extLst>
          </p:cNvPr>
          <p:cNvSpPr/>
          <p:nvPr/>
        </p:nvSpPr>
        <p:spPr>
          <a:xfrm>
            <a:off x="9410096" y="4155792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618005D-0991-9042-8F21-31C0137AC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6533" y="4155792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4030E23-D4E3-D048-B7F6-24CF1FBE2396}"/>
              </a:ext>
            </a:extLst>
          </p:cNvPr>
          <p:cNvSpPr txBox="1"/>
          <p:nvPr/>
        </p:nvSpPr>
        <p:spPr>
          <a:xfrm>
            <a:off x="9506838" y="4473672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826216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272F14D-89BC-664F-88A7-87A8DBDB2456}"/>
              </a:ext>
            </a:extLst>
          </p:cNvPr>
          <p:cNvGrpSpPr/>
          <p:nvPr/>
        </p:nvGrpSpPr>
        <p:grpSpPr>
          <a:xfrm>
            <a:off x="1643559" y="-356246"/>
            <a:ext cx="9497638" cy="7181333"/>
            <a:chOff x="1643559" y="-356246"/>
            <a:chExt cx="9497638" cy="718133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64D492A-DC4B-4743-94A6-B0B737BD7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197" y="-356246"/>
              <a:ext cx="3048000" cy="3657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9D2FCE0-ED82-9546-9936-A8399FEC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3197" y="3155363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2498B74-6971-C34C-A836-E8DD5B255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8730" y="-350359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CDE8A4B-806C-A24E-B268-6E75E7D18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4726" y="3972781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F30E9C-5E06-7148-9871-85EFB9412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3559" y="468811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6F74D9C-6610-494F-AA18-7E1F5E9FF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7109" y="3967674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C1EE537-0911-9D41-985D-12AE97223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20010" y="459868"/>
              <a:ext cx="2761488" cy="27614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2688885-534F-C942-861B-AAF86BE4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3441" y="3166400"/>
              <a:ext cx="2598420" cy="311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69982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372A2CB-6C3A-4040-9A14-D0602A9EB717}"/>
              </a:ext>
            </a:extLst>
          </p:cNvPr>
          <p:cNvSpPr txBox="1"/>
          <p:nvPr/>
        </p:nvSpPr>
        <p:spPr>
          <a:xfrm>
            <a:off x="190596" y="6100658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Future 245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2F47F6-AA09-604D-9A5B-A1D4E428B38B}"/>
              </a:ext>
            </a:extLst>
          </p:cNvPr>
          <p:cNvGrpSpPr/>
          <p:nvPr/>
        </p:nvGrpSpPr>
        <p:grpSpPr>
          <a:xfrm>
            <a:off x="3760" y="157583"/>
            <a:ext cx="12415890" cy="6055369"/>
            <a:chOff x="3760" y="157583"/>
            <a:chExt cx="12415890" cy="60553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DF853B0-088E-6347-8C80-F3DFBABBC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96" y="157583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6D3E29-E9AA-5144-ACA3-59C1E4573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0" y="3006285"/>
              <a:ext cx="6858000" cy="32004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57D0D6-5657-2B46-8F7A-581AE777E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1650" y="3012552"/>
              <a:ext cx="6858000" cy="3200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19FD85-8268-BB48-92BC-7A2CFCC1A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2942" y="157583"/>
              <a:ext cx="5907024" cy="2953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4673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F6F33FE-408F-734D-A4B0-56B9B93DCF4E}"/>
              </a:ext>
            </a:extLst>
          </p:cNvPr>
          <p:cNvSpPr txBox="1"/>
          <p:nvPr/>
        </p:nvSpPr>
        <p:spPr>
          <a:xfrm>
            <a:off x="190596" y="6100658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Future 585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25EF60-FFCC-7F47-AFDE-4F86B7A7D810}"/>
              </a:ext>
            </a:extLst>
          </p:cNvPr>
          <p:cNvGrpSpPr/>
          <p:nvPr/>
        </p:nvGrpSpPr>
        <p:grpSpPr>
          <a:xfrm>
            <a:off x="0" y="174676"/>
            <a:ext cx="12435485" cy="6040890"/>
            <a:chOff x="0" y="174676"/>
            <a:chExt cx="12435485" cy="60408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2DD8C8-93F8-1943-B659-E90B3B01E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976" y="184405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8B5390-B25B-CE4E-BC02-F07FD1952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015166"/>
              <a:ext cx="6858000" cy="32004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32EEA16-49AC-5243-A58E-A9E67DC63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7485" y="3005437"/>
              <a:ext cx="6858000" cy="3200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167939A-CA6F-C544-ADFC-5339F4F9C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6461" y="174676"/>
              <a:ext cx="5907024" cy="2953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2276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1F49-0583-8D42-B7FF-F1056936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Clams</a:t>
            </a:r>
          </a:p>
        </p:txBody>
      </p:sp>
    </p:spTree>
    <p:extLst>
      <p:ext uri="{BB962C8B-B14F-4D97-AF65-F5344CB8AC3E}">
        <p14:creationId xmlns:p14="http://schemas.microsoft.com/office/powerpoint/2010/main" val="1491353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C03FBEF-340B-8F45-84B3-AEA93E3AC6CB}"/>
              </a:ext>
            </a:extLst>
          </p:cNvPr>
          <p:cNvGrpSpPr/>
          <p:nvPr/>
        </p:nvGrpSpPr>
        <p:grpSpPr>
          <a:xfrm>
            <a:off x="6222712" y="-363370"/>
            <a:ext cx="4919258" cy="7183483"/>
            <a:chOff x="6222712" y="-363370"/>
            <a:chExt cx="4919258" cy="7183483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DD8E5E6-9679-3B43-92F8-865F52960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970" y="-363370"/>
              <a:ext cx="3048000" cy="36576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E2F19A8-D289-6E48-88B6-5F604E62D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5130" y="461308"/>
              <a:ext cx="2760453" cy="276045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6FF2121-F611-264F-97C0-62687F04C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3970" y="3153746"/>
              <a:ext cx="3048000" cy="3657600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63A8F0A-DA0E-0849-A3AC-05B05D46A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22712" y="3975438"/>
              <a:ext cx="2760453" cy="2760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2136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320634" y="5919244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Surface, present SSP245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F5F029-33E6-BC4C-85ED-46784B354096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29624B8-4F05-7F42-B95C-29F167D77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993" y="127083"/>
            <a:ext cx="4038600" cy="4846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D69EE4-8146-C542-9919-12C537F2E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369" y="1234993"/>
            <a:ext cx="3657600" cy="3657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D91862-C2DF-0245-8CC8-262761BCFE5A}"/>
              </a:ext>
            </a:extLst>
          </p:cNvPr>
          <p:cNvSpPr txBox="1"/>
          <p:nvPr/>
        </p:nvSpPr>
        <p:spPr>
          <a:xfrm>
            <a:off x="6758799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3749763-CDF9-394A-82BD-D922BEFD5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172" y="127083"/>
            <a:ext cx="4038600" cy="4846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8BBFE9-6AD1-E94B-AC4C-7BA7C4EDC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850" y="1234993"/>
            <a:ext cx="3657600" cy="3657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D65A121-50E0-DA48-9D80-6C0FE912342C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6044A79-8252-6D40-BDFF-5D07B9167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194" y="4094069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68B7105-5760-AE4C-846D-7684EE919D84}"/>
              </a:ext>
            </a:extLst>
          </p:cNvPr>
          <p:cNvSpPr/>
          <p:nvPr/>
        </p:nvSpPr>
        <p:spPr>
          <a:xfrm>
            <a:off x="3219886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4EEEA30-4C55-BE40-A0AC-3FEA0D642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323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DD558FF-F6D5-B940-B6D2-AAE109F202D4}"/>
              </a:ext>
            </a:extLst>
          </p:cNvPr>
          <p:cNvSpPr txBox="1"/>
          <p:nvPr/>
        </p:nvSpPr>
        <p:spPr>
          <a:xfrm>
            <a:off x="3316628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FC3876-510D-D449-8225-7460D15B6860}"/>
              </a:ext>
            </a:extLst>
          </p:cNvPr>
          <p:cNvSpPr/>
          <p:nvPr/>
        </p:nvSpPr>
        <p:spPr>
          <a:xfrm>
            <a:off x="9245288" y="4115748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E31D1D8-A5F1-804B-972C-C731534EE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1725" y="4115748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A8AE112-170E-B245-9A35-A130D402E55D}"/>
              </a:ext>
            </a:extLst>
          </p:cNvPr>
          <p:cNvSpPr txBox="1"/>
          <p:nvPr/>
        </p:nvSpPr>
        <p:spPr>
          <a:xfrm>
            <a:off x="9342030" y="4433628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040853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93339" y="5932892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Bottom, present SSP245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BB686B-8A4D-9E47-9467-B3B5D76AF4B0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527898-591C-3647-8F1C-8B0E607BABBB}"/>
              </a:ext>
            </a:extLst>
          </p:cNvPr>
          <p:cNvSpPr txBox="1"/>
          <p:nvPr/>
        </p:nvSpPr>
        <p:spPr>
          <a:xfrm>
            <a:off x="6782004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98A3E5-0764-9144-BDB6-5F994314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184" y="140049"/>
            <a:ext cx="4038600" cy="4846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31596A-6234-B746-9957-E1E5C784F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51" y="1252569"/>
            <a:ext cx="3657600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429EA8D-6218-C34C-ADD5-C2807BBA71A6}"/>
              </a:ext>
            </a:extLst>
          </p:cNvPr>
          <p:cNvSpPr txBox="1"/>
          <p:nvPr/>
        </p:nvSpPr>
        <p:spPr>
          <a:xfrm>
            <a:off x="750405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967904-688B-C84F-AE78-52E17ED9D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546" y="142051"/>
            <a:ext cx="4038600" cy="4846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AEA92D-B6C2-7F49-82D4-136DC83FF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560" y="1252569"/>
            <a:ext cx="3657600" cy="3657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26220E5-2D01-504D-AA10-E768E6195041}"/>
              </a:ext>
            </a:extLst>
          </p:cNvPr>
          <p:cNvSpPr/>
          <p:nvPr/>
        </p:nvSpPr>
        <p:spPr>
          <a:xfrm>
            <a:off x="3251200" y="4178300"/>
            <a:ext cx="2501900" cy="808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5DD8333-D459-B944-9150-527B10ABE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8694" y="4094069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021366C-CBFA-F94C-A116-B9C2BD37BD27}"/>
              </a:ext>
            </a:extLst>
          </p:cNvPr>
          <p:cNvSpPr/>
          <p:nvPr/>
        </p:nvSpPr>
        <p:spPr>
          <a:xfrm>
            <a:off x="3190069" y="412398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4B58397-1637-9843-AA96-AB2A4CF2C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506" y="412398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B43CAE0-A27B-A24F-9529-ED4EF06A5804}"/>
              </a:ext>
            </a:extLst>
          </p:cNvPr>
          <p:cNvSpPr txBox="1"/>
          <p:nvPr/>
        </p:nvSpPr>
        <p:spPr>
          <a:xfrm>
            <a:off x="3286811" y="444186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6653B1-9F6D-AB4D-8D7C-B009D265BE39}"/>
              </a:ext>
            </a:extLst>
          </p:cNvPr>
          <p:cNvSpPr/>
          <p:nvPr/>
        </p:nvSpPr>
        <p:spPr>
          <a:xfrm>
            <a:off x="9215471" y="413562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1BAC095-D44A-D64D-8773-82BE8ABB2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1908" y="413562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F4D9E0A-8E99-2C4C-9FAA-8B89769A4462}"/>
              </a:ext>
            </a:extLst>
          </p:cNvPr>
          <p:cNvSpPr txBox="1"/>
          <p:nvPr/>
        </p:nvSpPr>
        <p:spPr>
          <a:xfrm>
            <a:off x="9312213" y="445350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265503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B511DBA-7EE7-3946-8D74-C753A298A703}"/>
              </a:ext>
            </a:extLst>
          </p:cNvPr>
          <p:cNvGrpSpPr/>
          <p:nvPr/>
        </p:nvGrpSpPr>
        <p:grpSpPr>
          <a:xfrm>
            <a:off x="1641044" y="-352443"/>
            <a:ext cx="9500789" cy="7177530"/>
            <a:chOff x="1641044" y="-352443"/>
            <a:chExt cx="9500789" cy="717753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3723547-BA63-F743-99B9-164A0D738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833" y="3154492"/>
              <a:ext cx="3048000" cy="3657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94AD03B-579A-E046-A02D-39A325065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2914" y="-349267"/>
              <a:ext cx="3048000" cy="36576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A44A7C-71F7-DE4E-989E-EE4B0901E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7823" y="3142003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E087C97-5D6E-C34C-A7A9-09C7B142D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7686" y="-352443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8BBDBD3-9F02-9A42-A1DF-6E1D19AD7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8193" y="3971861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897E044-23B1-B948-BE2D-2BDE739A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1044" y="465751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B63DA25-A941-7B49-940E-FB64D6C82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4734" y="3971861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D46DF7E-8BAD-8048-821B-FFD388155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14734" y="465751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56641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89A44A7C-71F7-DE4E-989E-EE4B0901E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7823" y="3142003"/>
            <a:ext cx="3048000" cy="3657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E087C97-5D6E-C34C-A7A9-09C7B142D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686" y="-352443"/>
            <a:ext cx="3048000" cy="365760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DF8547-2388-724B-9086-9FD4F8DE7907}"/>
              </a:ext>
            </a:extLst>
          </p:cNvPr>
          <p:cNvCxnSpPr>
            <a:cxnSpLocks/>
          </p:cNvCxnSpPr>
          <p:nvPr/>
        </p:nvCxnSpPr>
        <p:spPr>
          <a:xfrm>
            <a:off x="3292865" y="178506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DD3184-EE76-1445-965A-93946C8E4C21}"/>
              </a:ext>
            </a:extLst>
          </p:cNvPr>
          <p:cNvCxnSpPr>
            <a:cxnSpLocks/>
          </p:cNvCxnSpPr>
          <p:nvPr/>
        </p:nvCxnSpPr>
        <p:spPr>
          <a:xfrm flipV="1">
            <a:off x="3213356" y="88919"/>
            <a:ext cx="814964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649336-54AC-7C4B-A7C4-FEC795405F45}"/>
              </a:ext>
            </a:extLst>
          </p:cNvPr>
          <p:cNvSpPr txBox="1"/>
          <p:nvPr/>
        </p:nvSpPr>
        <p:spPr>
          <a:xfrm>
            <a:off x="2203560" y="-61813"/>
            <a:ext cx="975836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7E9081-A370-064A-B6BC-52B32B779222}"/>
              </a:ext>
            </a:extLst>
          </p:cNvPr>
          <p:cNvSpPr/>
          <p:nvPr/>
        </p:nvSpPr>
        <p:spPr>
          <a:xfrm>
            <a:off x="4079839" y="2682555"/>
            <a:ext cx="1995327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23363B-4B00-0A44-9171-18B0AAA1C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826" y="2674541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1C54BC-DF4C-584F-BB80-1058BE55892A}"/>
              </a:ext>
            </a:extLst>
          </p:cNvPr>
          <p:cNvSpPr txBox="1"/>
          <p:nvPr/>
        </p:nvSpPr>
        <p:spPr>
          <a:xfrm>
            <a:off x="4155831" y="290315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091FE5-D8FD-9643-9034-325323E18A1E}"/>
              </a:ext>
            </a:extLst>
          </p:cNvPr>
          <p:cNvCxnSpPr>
            <a:cxnSpLocks/>
          </p:cNvCxnSpPr>
          <p:nvPr/>
        </p:nvCxnSpPr>
        <p:spPr>
          <a:xfrm>
            <a:off x="3292864" y="5287009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0EC25D1-BD71-8844-98E7-73109C0A78A5}"/>
              </a:ext>
            </a:extLst>
          </p:cNvPr>
          <p:cNvCxnSpPr>
            <a:cxnSpLocks/>
          </p:cNvCxnSpPr>
          <p:nvPr/>
        </p:nvCxnSpPr>
        <p:spPr>
          <a:xfrm flipV="1">
            <a:off x="3213356" y="3590864"/>
            <a:ext cx="814964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EB6BE4D-68FF-C143-8B63-83722649DE50}"/>
              </a:ext>
            </a:extLst>
          </p:cNvPr>
          <p:cNvSpPr txBox="1"/>
          <p:nvPr/>
        </p:nvSpPr>
        <p:spPr>
          <a:xfrm>
            <a:off x="2198744" y="3452318"/>
            <a:ext cx="975836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98886C-9730-7F40-BB7E-AB4BD610BFBD}"/>
              </a:ext>
            </a:extLst>
          </p:cNvPr>
          <p:cNvSpPr/>
          <p:nvPr/>
        </p:nvSpPr>
        <p:spPr>
          <a:xfrm>
            <a:off x="4061030" y="6104305"/>
            <a:ext cx="1995327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0357D8-669E-224C-9409-F41DA133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3390" y="6196220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F7DB2F-817B-0E43-9D5D-703740BBFC71}"/>
              </a:ext>
            </a:extLst>
          </p:cNvPr>
          <p:cNvSpPr txBox="1"/>
          <p:nvPr/>
        </p:nvSpPr>
        <p:spPr>
          <a:xfrm>
            <a:off x="4156692" y="6415606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18BBDBD3-9F02-9A42-A1DF-6E1D19AD72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8193" y="3971861"/>
            <a:ext cx="2761488" cy="2761488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897E044-23B1-B948-BE2D-2BDE739A5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1044" y="465751"/>
            <a:ext cx="2761488" cy="276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2646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C9A5E4-FABA-D84F-96E6-D8B6FADA800E}"/>
              </a:ext>
            </a:extLst>
          </p:cNvPr>
          <p:cNvSpPr txBox="1"/>
          <p:nvPr/>
        </p:nvSpPr>
        <p:spPr>
          <a:xfrm>
            <a:off x="320634" y="5919244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Surface, Future 245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DDCDF-DF7B-F447-B9E7-E04EA941AF9E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4E7FD4-08F0-DF47-93E6-8C3F5BFCC536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F6CED8-55D0-2B49-B0CD-4E06B8F36A75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D03430A-CB78-AD47-969B-E45F6CB72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183777"/>
            <a:ext cx="3429000" cy="411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B7B57E-AB5F-FB4D-A9F0-4A5B74D13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8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7EDBCD-5152-824B-939A-8896C85E478F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7701FD-B2DE-F34B-914A-BFD6C8919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412" y="1237299"/>
            <a:ext cx="3657600" cy="36576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BD27B2A-6107-3D41-A9A3-EFACB88C1EFF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803CDB-23CC-A242-B754-AC17F7080E25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1281D86-A2E0-974B-B3E8-F476BAAA52CC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3EE6FB-CBA8-DB4B-8235-43FF5D769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700" y="146706"/>
            <a:ext cx="4038600" cy="4846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93EA2-BA8A-9840-A88E-B3AC853E1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149" y="1253793"/>
            <a:ext cx="3657600" cy="3657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5C23FDC-0E92-A046-9CA4-DF16619ED9A4}"/>
              </a:ext>
            </a:extLst>
          </p:cNvPr>
          <p:cNvSpPr/>
          <p:nvPr/>
        </p:nvSpPr>
        <p:spPr>
          <a:xfrm>
            <a:off x="3219886" y="412398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4BC7649-74DB-A346-A18B-75046B8D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323" y="412398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241E8FC-DCE7-1E46-8025-12E506D7FE64}"/>
              </a:ext>
            </a:extLst>
          </p:cNvPr>
          <p:cNvSpPr txBox="1"/>
          <p:nvPr/>
        </p:nvSpPr>
        <p:spPr>
          <a:xfrm>
            <a:off x="3316628" y="444186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D4045D-0ED0-9547-926A-1CD0FCA04183}"/>
              </a:ext>
            </a:extLst>
          </p:cNvPr>
          <p:cNvSpPr/>
          <p:nvPr/>
        </p:nvSpPr>
        <p:spPr>
          <a:xfrm>
            <a:off x="9245288" y="413562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196A28-1477-214E-ABD8-FC806B28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725" y="413562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DAA5A1-79AA-4643-BA9E-75C51C5781DB}"/>
              </a:ext>
            </a:extLst>
          </p:cNvPr>
          <p:cNvSpPr txBox="1"/>
          <p:nvPr/>
        </p:nvSpPr>
        <p:spPr>
          <a:xfrm>
            <a:off x="9342030" y="445350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996531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68EFA1-3DA8-CD45-973A-8B2D708CDE63}"/>
              </a:ext>
            </a:extLst>
          </p:cNvPr>
          <p:cNvSpPr txBox="1"/>
          <p:nvPr/>
        </p:nvSpPr>
        <p:spPr>
          <a:xfrm>
            <a:off x="320634" y="591924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Bottom, Future 245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B3A6E2-5F0C-634C-A50A-50EAF2DDB000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F542995-E784-A343-BD5A-C89B654F166E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4730DA3-CC10-0442-8366-808A79B62CBF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5DA4AD-0671-034B-9A7A-4E9958DE37BA}"/>
              </a:ext>
            </a:extLst>
          </p:cNvPr>
          <p:cNvSpPr txBox="1"/>
          <p:nvPr/>
        </p:nvSpPr>
        <p:spPr>
          <a:xfrm>
            <a:off x="781610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B2C403-4ABC-F842-9E8B-80D4A9EA8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485" y="134123"/>
            <a:ext cx="4038600" cy="4846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67CE53-1E26-9849-9915-B691735D3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59" y="1254834"/>
            <a:ext cx="3657600" cy="36576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DCBF14-74CB-A047-A2C0-68FC06FDDD94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B82F21-AE59-CB41-9EE7-DF90AD5F6C65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D670E7A-5172-DF4E-A884-71DAFE8972B1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6002402-40ED-5D44-A5FA-34319CB17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379" y="135927"/>
            <a:ext cx="4038600" cy="48463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CF11F1-FA95-AA48-B2D0-642964E7F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014" y="1254617"/>
            <a:ext cx="3657600" cy="3657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E63BC6-5969-044A-8265-A042F6285399}"/>
              </a:ext>
            </a:extLst>
          </p:cNvPr>
          <p:cNvSpPr/>
          <p:nvPr/>
        </p:nvSpPr>
        <p:spPr>
          <a:xfrm>
            <a:off x="3219886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07C24B-FB14-B041-8BC5-7F1808AA4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323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14D4CEF-FCC8-1241-BEB7-7C8E29EF9A30}"/>
              </a:ext>
            </a:extLst>
          </p:cNvPr>
          <p:cNvSpPr txBox="1"/>
          <p:nvPr/>
        </p:nvSpPr>
        <p:spPr>
          <a:xfrm>
            <a:off x="3316628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335222-2894-E94A-B283-A8EDB79AB058}"/>
              </a:ext>
            </a:extLst>
          </p:cNvPr>
          <p:cNvSpPr/>
          <p:nvPr/>
        </p:nvSpPr>
        <p:spPr>
          <a:xfrm>
            <a:off x="9245288" y="4115748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8B85324-E078-1748-B5E7-D2256DD57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1725" y="4115748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A37F98-5C84-EB47-8504-A3825A2AB978}"/>
              </a:ext>
            </a:extLst>
          </p:cNvPr>
          <p:cNvSpPr txBox="1"/>
          <p:nvPr/>
        </p:nvSpPr>
        <p:spPr>
          <a:xfrm>
            <a:off x="9342030" y="4433628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0364082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2759C4-8990-F44E-8BDA-5CA2649BBF01}"/>
              </a:ext>
            </a:extLst>
          </p:cNvPr>
          <p:cNvGrpSpPr/>
          <p:nvPr/>
        </p:nvGrpSpPr>
        <p:grpSpPr>
          <a:xfrm>
            <a:off x="1641711" y="-355167"/>
            <a:ext cx="9503017" cy="7180254"/>
            <a:chOff x="1641711" y="-355167"/>
            <a:chExt cx="9503017" cy="718025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9CE8277-D854-4745-8DDE-811E265B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970" y="3149863"/>
              <a:ext cx="3048000" cy="36576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12ADFF9-2F33-3A4B-A3D9-E66485A7B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6728" y="-355167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C8F896-CC0C-884B-B707-1732C8280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8190" y="-355041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01597A5-6A9F-D24D-836B-9092C383B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1711" y="3966506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F94EDB7-83C1-CE48-A7F2-8C71CBA30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1711" y="464062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E74557A-3200-084F-9EC9-857A1FA77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7109" y="460397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BB5BDC9-B26E-BD46-96BF-8F935B0BA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7109" y="3966506"/>
              <a:ext cx="2761488" cy="27614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E9BCC73-701B-7F4E-8FE8-23C7FC368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2980" y="3166400"/>
              <a:ext cx="2598420" cy="311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72688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E86C249-7E5E-864A-ADEE-E1A04770CD61}"/>
              </a:ext>
            </a:extLst>
          </p:cNvPr>
          <p:cNvGrpSpPr/>
          <p:nvPr/>
        </p:nvGrpSpPr>
        <p:grpSpPr>
          <a:xfrm>
            <a:off x="29629" y="-344629"/>
            <a:ext cx="11659890" cy="7180128"/>
            <a:chOff x="29629" y="-290841"/>
            <a:chExt cx="11659890" cy="718012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CE6715F-6376-F24D-98E4-47116AAF3B48}"/>
                </a:ext>
              </a:extLst>
            </p:cNvPr>
            <p:cNvGrpSpPr/>
            <p:nvPr/>
          </p:nvGrpSpPr>
          <p:grpSpPr>
            <a:xfrm>
              <a:off x="6765040" y="-290841"/>
              <a:ext cx="4924479" cy="7180128"/>
              <a:chOff x="1641711" y="-355041"/>
              <a:chExt cx="4924479" cy="7180128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8AC8F896-CC0C-884B-B707-1732C82808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18190" y="-355041"/>
                <a:ext cx="3048000" cy="3657600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EDF8547-2388-724B-9086-9FD4F8DE79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2865" y="1785064"/>
                <a:ext cx="735455" cy="5552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FDD3184-EE76-1445-965A-93946C8E4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3356" y="88919"/>
                <a:ext cx="814964" cy="67741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649336-54AC-7C4B-A7C4-FEC795405F45}"/>
                  </a:ext>
                </a:extLst>
              </p:cNvPr>
              <p:cNvSpPr txBox="1"/>
              <p:nvPr/>
            </p:nvSpPr>
            <p:spPr>
              <a:xfrm>
                <a:off x="2203560" y="-61813"/>
                <a:ext cx="975836" cy="394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Surface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27E9081-A370-064A-B6BC-52B32B779222}"/>
                  </a:ext>
                </a:extLst>
              </p:cNvPr>
              <p:cNvSpPr/>
              <p:nvPr/>
            </p:nvSpPr>
            <p:spPr>
              <a:xfrm>
                <a:off x="4079839" y="2682555"/>
                <a:ext cx="1995327" cy="622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423363B-4B00-0A44-9171-18B0AAA1C4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3826" y="2674541"/>
                <a:ext cx="1781791" cy="6288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1C54BC-DF4C-584F-BB80-1058BE55892A}"/>
                  </a:ext>
                </a:extLst>
              </p:cNvPr>
              <p:cNvSpPr txBox="1"/>
              <p:nvPr/>
            </p:nvSpPr>
            <p:spPr>
              <a:xfrm>
                <a:off x="4155831" y="2903150"/>
                <a:ext cx="258404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American Typewriter" panose="02090604020004020304" pitchFamily="18" charset="77"/>
                    <a:cs typeface="Calibri" panose="020F0502020204030204" pitchFamily="34" charset="0"/>
                  </a:rPr>
                  <a:t>1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F091FE5-D8FD-9643-9034-325323E1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2864" y="5287009"/>
                <a:ext cx="735455" cy="5552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0EC25D1-BD71-8844-98E7-73109C0A78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3356" y="3590864"/>
                <a:ext cx="814964" cy="67741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B6BE4D-68FF-C143-8B63-83722649DE50}"/>
                  </a:ext>
                </a:extLst>
              </p:cNvPr>
              <p:cNvSpPr txBox="1"/>
              <p:nvPr/>
            </p:nvSpPr>
            <p:spPr>
              <a:xfrm>
                <a:off x="2198744" y="3452318"/>
                <a:ext cx="975836" cy="394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Surface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98886C-9730-7F40-BB7E-AB4BD610BFBD}"/>
                  </a:ext>
                </a:extLst>
              </p:cNvPr>
              <p:cNvSpPr/>
              <p:nvPr/>
            </p:nvSpPr>
            <p:spPr>
              <a:xfrm>
                <a:off x="4061030" y="6104305"/>
                <a:ext cx="1995327" cy="622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00357D8-669E-224C-9409-F41DA1335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3390" y="6196220"/>
                <a:ext cx="1781791" cy="6288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F7DB2F-817B-0E43-9D5D-703740BBFC71}"/>
                  </a:ext>
                </a:extLst>
              </p:cNvPr>
              <p:cNvSpPr txBox="1"/>
              <p:nvPr/>
            </p:nvSpPr>
            <p:spPr>
              <a:xfrm>
                <a:off x="4156692" y="6415606"/>
                <a:ext cx="258404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American Typewriter" panose="02090604020004020304" pitchFamily="18" charset="77"/>
                    <a:cs typeface="Calibri" panose="020F0502020204030204" pitchFamily="34" charset="0"/>
                  </a:rPr>
                  <a:t>1</a:t>
                </a: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401597A5-6A9F-D24D-836B-9092C383BB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1711" y="3966506"/>
                <a:ext cx="2761488" cy="2761488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0F94EDB7-83C1-CE48-A7F2-8C71CBA30D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1711" y="464062"/>
                <a:ext cx="2761488" cy="2761488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E9BCC73-701B-7F4E-8FE8-23C7FC3684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2980" y="3166400"/>
                <a:ext cx="2598420" cy="3118104"/>
              </a:xfrm>
              <a:prstGeom prst="rect">
                <a:avLst/>
              </a:prstGeom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92EBE66-5031-6A41-95A1-8E00971960B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15846" y="372605"/>
              <a:ext cx="5907024" cy="295351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E592748-0AC9-9541-8F6C-84ACCFF72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9629" y="3166895"/>
              <a:ext cx="685800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21128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14AA7DE-F39F-FF41-A8F6-FF7E05E77031}"/>
              </a:ext>
            </a:extLst>
          </p:cNvPr>
          <p:cNvSpPr txBox="1"/>
          <p:nvPr/>
        </p:nvSpPr>
        <p:spPr>
          <a:xfrm>
            <a:off x="335279" y="6100658"/>
            <a:ext cx="1322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Future 245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4D9C3-0124-7043-B386-961E3E31E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97" y="229425"/>
            <a:ext cx="5907024" cy="29535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E3F0A8-6E3E-1541-8294-73753785D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334" y="222775"/>
            <a:ext cx="5907024" cy="295351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9687B91-7109-F246-8ACE-E52FF381D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0" y="3023715"/>
            <a:ext cx="6858000" cy="3200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C36640-F3D5-FC4B-B658-F8962F36DE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117" y="3017065"/>
            <a:ext cx="6858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077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57E5B4-6BB7-374D-968A-713A2FB5C0D2}"/>
              </a:ext>
            </a:extLst>
          </p:cNvPr>
          <p:cNvSpPr txBox="1"/>
          <p:nvPr/>
        </p:nvSpPr>
        <p:spPr>
          <a:xfrm>
            <a:off x="320634" y="5919244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Surface, Future 585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882FB6-6D4F-9541-BF92-67338A722AA2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50400F-BE6E-CE4E-97A2-3563F8EB5CE6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699275-7594-9D4A-AEDD-BDF5AE0483C0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B5168D1-F469-194E-8480-3A0851A93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185681"/>
            <a:ext cx="3429000" cy="411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28AA32-8AC0-9B4F-91D8-D3F2DAE94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8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13C176-57C4-5D4E-861B-BBA754670FF8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D2F3E6-62B7-614C-B589-D0252B6CD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521" y="1253460"/>
            <a:ext cx="3657600" cy="36576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4F2B8A8-FF58-4E4B-8C40-E1A74CBD2CF1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82DCEBD-F387-F249-902B-C981210B1A4A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199F51-90D8-8240-A640-0AC4C4F79D77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12E27B-BF14-F84A-A789-656A26B74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181" y="136253"/>
            <a:ext cx="4038600" cy="4846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ED746A-A545-9940-BADD-DE3C7123B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93" y="1253460"/>
            <a:ext cx="3657600" cy="3657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AD9F73-DF71-B647-BA92-4EA37FC69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573" y="4142323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BF65FD6-F2A0-174C-850C-6622ED56D7ED}"/>
              </a:ext>
            </a:extLst>
          </p:cNvPr>
          <p:cNvSpPr/>
          <p:nvPr/>
        </p:nvSpPr>
        <p:spPr>
          <a:xfrm>
            <a:off x="3200008" y="412398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F346485-56B0-E24F-A6F0-36B31C8D7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45" y="412398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4C313E4-7370-B141-A18C-F71D1CE50B92}"/>
              </a:ext>
            </a:extLst>
          </p:cNvPr>
          <p:cNvSpPr txBox="1"/>
          <p:nvPr/>
        </p:nvSpPr>
        <p:spPr>
          <a:xfrm>
            <a:off x="3296750" y="444186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49944A-680E-4541-B81B-FB201DC37435}"/>
              </a:ext>
            </a:extLst>
          </p:cNvPr>
          <p:cNvSpPr/>
          <p:nvPr/>
        </p:nvSpPr>
        <p:spPr>
          <a:xfrm>
            <a:off x="9234837" y="4126199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C8307C0-C4C4-D04D-8C2A-82466E004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274" y="4126199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F8402DF-B8C9-2D46-B219-D04E2AF20630}"/>
              </a:ext>
            </a:extLst>
          </p:cNvPr>
          <p:cNvSpPr txBox="1"/>
          <p:nvPr/>
        </p:nvSpPr>
        <p:spPr>
          <a:xfrm>
            <a:off x="9331579" y="4444079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61329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D7A641C-ABBB-4543-B517-8D27CC64325B}"/>
              </a:ext>
            </a:extLst>
          </p:cNvPr>
          <p:cNvSpPr txBox="1"/>
          <p:nvPr/>
        </p:nvSpPr>
        <p:spPr>
          <a:xfrm>
            <a:off x="170508" y="6077508"/>
            <a:ext cx="2456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Surface, Future, SSP 245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3672B-A2A9-6D46-9996-4ECB74F75540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E7B3FF-4320-D94F-BE81-ECE64356F204}"/>
              </a:ext>
            </a:extLst>
          </p:cNvPr>
          <p:cNvGrpSpPr/>
          <p:nvPr/>
        </p:nvGrpSpPr>
        <p:grpSpPr>
          <a:xfrm>
            <a:off x="-32982" y="131268"/>
            <a:ext cx="6476155" cy="4846320"/>
            <a:chOff x="-32982" y="131268"/>
            <a:chExt cx="6476155" cy="484632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4171F60-5ADF-0744-BED8-A535C235CD75}"/>
                </a:ext>
              </a:extLst>
            </p:cNvPr>
            <p:cNvGrpSpPr/>
            <p:nvPr/>
          </p:nvGrpSpPr>
          <p:grpSpPr>
            <a:xfrm>
              <a:off x="-32982" y="131268"/>
              <a:ext cx="6476155" cy="4846320"/>
              <a:chOff x="-32982" y="131268"/>
              <a:chExt cx="6476155" cy="484632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E99520E-E767-D648-A4F3-16E688261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2FAA6E4-807E-0641-A694-A2A9A9BD12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51A2B7-3856-3947-87CB-8F13954E6D7E}"/>
                  </a:ext>
                </a:extLst>
              </p:cNvPr>
              <p:cNvSpPr txBox="1"/>
              <p:nvPr/>
            </p:nvSpPr>
            <p:spPr>
              <a:xfrm>
                <a:off x="810574" y="641446"/>
                <a:ext cx="12929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Surface</a:t>
                </a: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F0A3026-F5CF-B642-B952-A73462086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04573" y="131268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E48E21B-3417-9641-BEF1-6F753C00D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2982" y="1256739"/>
                <a:ext cx="3657600" cy="365760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54D37C-D76E-2B40-8AFD-CA5BACA5EA38}"/>
                </a:ext>
              </a:extLst>
            </p:cNvPr>
            <p:cNvGrpSpPr/>
            <p:nvPr/>
          </p:nvGrpSpPr>
          <p:grpSpPr>
            <a:xfrm>
              <a:off x="3219886" y="4104107"/>
              <a:ext cx="2643809" cy="833249"/>
              <a:chOff x="9183756" y="1580322"/>
              <a:chExt cx="2643809" cy="83324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2351BE-057A-FF45-9F36-EB7A688F237F}"/>
                  </a:ext>
                </a:extLst>
              </p:cNvPr>
              <p:cNvSpPr/>
              <p:nvPr/>
            </p:nvSpPr>
            <p:spPr>
              <a:xfrm>
                <a:off x="9183756" y="1580322"/>
                <a:ext cx="2643809" cy="8249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A67177F-231B-E244-A656-8577216EB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0193" y="1580322"/>
                <a:ext cx="2360873" cy="8332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B85D94F-89CE-9441-AB29-CBBBDCDEFF38}"/>
              </a:ext>
            </a:extLst>
          </p:cNvPr>
          <p:cNvGrpSpPr/>
          <p:nvPr/>
        </p:nvGrpSpPr>
        <p:grpSpPr>
          <a:xfrm>
            <a:off x="6003231" y="171609"/>
            <a:ext cx="6143777" cy="4768985"/>
            <a:chOff x="6003231" y="171609"/>
            <a:chExt cx="6143777" cy="476898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E035066-3486-BC49-A016-7536445421F2}"/>
                </a:ext>
              </a:extLst>
            </p:cNvPr>
            <p:cNvGrpSpPr/>
            <p:nvPr/>
          </p:nvGrpSpPr>
          <p:grpSpPr>
            <a:xfrm>
              <a:off x="6003231" y="171609"/>
              <a:ext cx="6143777" cy="4740825"/>
              <a:chOff x="6003231" y="171609"/>
              <a:chExt cx="6143777" cy="474082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48591AD-91C1-774E-9476-682053D61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1966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736C980-5D77-AB47-94C8-727D5DDA6D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96617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053B0DA-AEC3-DF43-A4C2-B17A53577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19837" y="4030501"/>
                <a:ext cx="2360873" cy="833249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0B0CAB-F0CB-0C49-BD45-28240E860536}"/>
                  </a:ext>
                </a:extLst>
              </p:cNvPr>
              <p:cNvSpPr txBox="1"/>
              <p:nvPr/>
            </p:nvSpPr>
            <p:spPr>
              <a:xfrm>
                <a:off x="6770981" y="678354"/>
                <a:ext cx="12929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Surface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870763B-BF9C-5F44-BAA2-D14057ED63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18008" y="171609"/>
                <a:ext cx="3429000" cy="41148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A9C6A33-C7F3-BB4D-90A2-44247B975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03231" y="1254834"/>
                <a:ext cx="3657600" cy="36576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5296EC8-4001-094B-9D44-4BF50515BB7C}"/>
                </a:ext>
              </a:extLst>
            </p:cNvPr>
            <p:cNvGrpSpPr/>
            <p:nvPr/>
          </p:nvGrpSpPr>
          <p:grpSpPr>
            <a:xfrm>
              <a:off x="9226434" y="4107345"/>
              <a:ext cx="2643809" cy="833249"/>
              <a:chOff x="9183756" y="1580322"/>
              <a:chExt cx="2643809" cy="833249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C3657C-5EC4-8F44-86BE-C5706782597C}"/>
                  </a:ext>
                </a:extLst>
              </p:cNvPr>
              <p:cNvSpPr/>
              <p:nvPr/>
            </p:nvSpPr>
            <p:spPr>
              <a:xfrm>
                <a:off x="9183756" y="1580322"/>
                <a:ext cx="2643809" cy="8249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ECEBF723-4DB6-0140-BD16-F10C8C85D7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0193" y="1580322"/>
                <a:ext cx="2360873" cy="8332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68054885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6D6772A-728C-0443-AF7E-0138EBD85029}"/>
              </a:ext>
            </a:extLst>
          </p:cNvPr>
          <p:cNvSpPr txBox="1"/>
          <p:nvPr/>
        </p:nvSpPr>
        <p:spPr>
          <a:xfrm>
            <a:off x="320634" y="591924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Bottom, Future 585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B65D39-39E8-954D-BD75-E0D396575CE9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B07D76-A90A-224C-9410-555C0FC1A201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90EA9F-7E6C-F144-AADB-1F82B8A8CF3E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92505B-AAF8-6643-91AB-8ACAF630D979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05618EA-03BF-FD4E-986D-76D0E8130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36" y="135754"/>
            <a:ext cx="4038600" cy="48463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EA1E88-87F3-A840-8E6C-1DDA9C358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838" y="1230091"/>
            <a:ext cx="3657600" cy="36576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C97CC05-F16B-BB46-B60D-45053C3095E2}"/>
              </a:ext>
            </a:extLst>
          </p:cNvPr>
          <p:cNvCxnSpPr>
            <a:cxnSpLocks/>
          </p:cNvCxnSpPr>
          <p:nvPr/>
        </p:nvCxnSpPr>
        <p:spPr>
          <a:xfrm>
            <a:off x="208541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7D6B9F-F1B3-7F45-91A6-D9D81B325A78}"/>
              </a:ext>
            </a:extLst>
          </p:cNvPr>
          <p:cNvCxnSpPr>
            <a:cxnSpLocks/>
          </p:cNvCxnSpPr>
          <p:nvPr/>
        </p:nvCxnSpPr>
        <p:spPr>
          <a:xfrm flipV="1">
            <a:off x="198006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9CBB5D-F14C-554F-9BF8-6EE30E9E4298}"/>
              </a:ext>
            </a:extLst>
          </p:cNvPr>
          <p:cNvSpPr txBox="1"/>
          <p:nvPr/>
        </p:nvSpPr>
        <p:spPr>
          <a:xfrm>
            <a:off x="770180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02550-EA99-B442-8D96-B83E4C66E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299" y="150846"/>
            <a:ext cx="4038600" cy="4846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CD842-DE3E-384A-A0A3-403CDB150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381" y="1239883"/>
            <a:ext cx="3657600" cy="3657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4814AEE-FA91-3E42-A63C-999683876D08}"/>
              </a:ext>
            </a:extLst>
          </p:cNvPr>
          <p:cNvSpPr/>
          <p:nvPr/>
        </p:nvSpPr>
        <p:spPr>
          <a:xfrm>
            <a:off x="3190069" y="411404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F5618DC-F8E1-D942-BAA6-246A3B037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506" y="411404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89F174-EAF3-3F4B-AF44-052656C017B5}"/>
              </a:ext>
            </a:extLst>
          </p:cNvPr>
          <p:cNvSpPr txBox="1"/>
          <p:nvPr/>
        </p:nvSpPr>
        <p:spPr>
          <a:xfrm>
            <a:off x="3286811" y="443192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2B8943-9A3F-9E48-929A-DFAE1EE24966}"/>
              </a:ext>
            </a:extLst>
          </p:cNvPr>
          <p:cNvSpPr/>
          <p:nvPr/>
        </p:nvSpPr>
        <p:spPr>
          <a:xfrm>
            <a:off x="9224898" y="412568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754FCA9-975E-0F40-8C20-5C68C0488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1335" y="412568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BA67990-0170-D349-9F7A-C74204A38DD3}"/>
              </a:ext>
            </a:extLst>
          </p:cNvPr>
          <p:cNvSpPr txBox="1"/>
          <p:nvPr/>
        </p:nvSpPr>
        <p:spPr>
          <a:xfrm>
            <a:off x="9321640" y="444356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871927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9C5E61C-EDC4-BB4C-8056-DAF89A3FC078}"/>
              </a:ext>
            </a:extLst>
          </p:cNvPr>
          <p:cNvGrpSpPr/>
          <p:nvPr/>
        </p:nvGrpSpPr>
        <p:grpSpPr>
          <a:xfrm>
            <a:off x="1645038" y="-354192"/>
            <a:ext cx="9496932" cy="7179279"/>
            <a:chOff x="1645038" y="-354192"/>
            <a:chExt cx="9496932" cy="717927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2A59241-8ACC-6548-88CD-617826C62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970" y="-354192"/>
              <a:ext cx="3048000" cy="36576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1568105-CD46-734A-BB29-997AC72CE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3970" y="3150024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AE57D3F-82D4-674D-A244-C1845A882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7837" y="-354153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CD74AFE-154F-6049-BDE2-9FC9997F2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8193" y="3966467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E6DFF54-192C-AF45-A930-0120E5B12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5038" y="460790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5FF43D6-E540-BC4F-BBD0-2318CA327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5130" y="3973440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82D309B-2D19-7C48-8B3E-898A4DFC0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3656" y="459310"/>
              <a:ext cx="2761488" cy="27614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8F816C5-7354-234C-BB33-92AAE28D8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2627" y="3171572"/>
              <a:ext cx="2598420" cy="311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92237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5CBFC1C-8265-944B-ADBD-CFDB3DC68328}"/>
              </a:ext>
            </a:extLst>
          </p:cNvPr>
          <p:cNvGrpSpPr/>
          <p:nvPr/>
        </p:nvGrpSpPr>
        <p:grpSpPr>
          <a:xfrm>
            <a:off x="7950" y="-348347"/>
            <a:ext cx="11653561" cy="7179240"/>
            <a:chOff x="7950" y="-348347"/>
            <a:chExt cx="11653561" cy="717924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4CF433F-C9B6-B841-AFE2-6F7C1962BBE0}"/>
                </a:ext>
              </a:extLst>
            </p:cNvPr>
            <p:cNvGrpSpPr/>
            <p:nvPr/>
          </p:nvGrpSpPr>
          <p:grpSpPr>
            <a:xfrm>
              <a:off x="6740712" y="-348347"/>
              <a:ext cx="4920799" cy="7179240"/>
              <a:chOff x="1645038" y="-354153"/>
              <a:chExt cx="4920799" cy="7179240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CAE57D3F-82D4-674D-A244-C1845A882E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517837" y="-354153"/>
                <a:ext cx="3048000" cy="3657600"/>
              </a:xfrm>
              <a:prstGeom prst="rect">
                <a:avLst/>
              </a:prstGeom>
            </p:spPr>
          </p:pic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8EDF8547-2388-724B-9086-9FD4F8DE79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2865" y="1785064"/>
                <a:ext cx="735455" cy="5552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9FDD3184-EE76-1445-965A-93946C8E4C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3356" y="88919"/>
                <a:ext cx="814964" cy="67741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7649336-54AC-7C4B-A7C4-FEC795405F45}"/>
                  </a:ext>
                </a:extLst>
              </p:cNvPr>
              <p:cNvSpPr txBox="1"/>
              <p:nvPr/>
            </p:nvSpPr>
            <p:spPr>
              <a:xfrm>
                <a:off x="2203560" y="-61813"/>
                <a:ext cx="975836" cy="394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Surface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27E9081-A370-064A-B6BC-52B32B779222}"/>
                  </a:ext>
                </a:extLst>
              </p:cNvPr>
              <p:cNvSpPr/>
              <p:nvPr/>
            </p:nvSpPr>
            <p:spPr>
              <a:xfrm>
                <a:off x="4079839" y="2682555"/>
                <a:ext cx="1995327" cy="622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423363B-4B00-0A44-9171-18B0AAA1C4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3826" y="2674541"/>
                <a:ext cx="1781791" cy="6288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1C54BC-DF4C-584F-BB80-1058BE55892A}"/>
                  </a:ext>
                </a:extLst>
              </p:cNvPr>
              <p:cNvSpPr txBox="1"/>
              <p:nvPr/>
            </p:nvSpPr>
            <p:spPr>
              <a:xfrm>
                <a:off x="4155831" y="2903150"/>
                <a:ext cx="258404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American Typewriter" panose="02090604020004020304" pitchFamily="18" charset="77"/>
                    <a:cs typeface="Calibri" panose="020F0502020204030204" pitchFamily="34" charset="0"/>
                  </a:rPr>
                  <a:t>1</a:t>
                </a:r>
              </a:p>
            </p:txBody>
          </p: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F091FE5-D8FD-9643-9034-325323E18A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92864" y="5287009"/>
                <a:ext cx="735455" cy="55528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30EC25D1-BD71-8844-98E7-73109C0A78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13356" y="3590864"/>
                <a:ext cx="814964" cy="67741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EB6BE4D-68FF-C143-8B63-83722649DE50}"/>
                  </a:ext>
                </a:extLst>
              </p:cNvPr>
              <p:cNvSpPr txBox="1"/>
              <p:nvPr/>
            </p:nvSpPr>
            <p:spPr>
              <a:xfrm>
                <a:off x="2198744" y="3452318"/>
                <a:ext cx="975836" cy="3948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Surface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98886C-9730-7F40-BB7E-AB4BD610BFBD}"/>
                  </a:ext>
                </a:extLst>
              </p:cNvPr>
              <p:cNvSpPr/>
              <p:nvPr/>
            </p:nvSpPr>
            <p:spPr>
              <a:xfrm>
                <a:off x="4061030" y="6104305"/>
                <a:ext cx="1995327" cy="62260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C00357D8-669E-224C-9409-F41DA13358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13390" y="6196220"/>
                <a:ext cx="1781791" cy="6288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F7DB2F-817B-0E43-9D5D-703740BBFC71}"/>
                  </a:ext>
                </a:extLst>
              </p:cNvPr>
              <p:cNvSpPr txBox="1"/>
              <p:nvPr/>
            </p:nvSpPr>
            <p:spPr>
              <a:xfrm>
                <a:off x="4156692" y="6415606"/>
                <a:ext cx="258404" cy="230832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900" dirty="0">
                    <a:latin typeface="American Typewriter" panose="02090604020004020304" pitchFamily="18" charset="77"/>
                    <a:cs typeface="Calibri" panose="020F0502020204030204" pitchFamily="34" charset="0"/>
                  </a:rPr>
                  <a:t>1</a:t>
                </a:r>
              </a:p>
            </p:txBody>
          </p:sp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ACD74AFE-154F-6049-BDE2-9FC9997F28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48193" y="3966467"/>
                <a:ext cx="2761488" cy="2761488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4E6DFF54-192C-AF45-A930-0120E5B123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45038" y="460790"/>
                <a:ext cx="2761488" cy="2761488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A8F816C5-7354-234C-BB33-92AAE28D8D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42627" y="3171572"/>
                <a:ext cx="2598420" cy="3118104"/>
              </a:xfrm>
              <a:prstGeom prst="rect">
                <a:avLst/>
              </a:prstGeom>
            </p:spPr>
          </p:pic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0B244816-6A2D-4B44-81F2-D535147CAE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7049" y="314655"/>
              <a:ext cx="5907024" cy="2953512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134A7227-03F3-8444-9CE3-EDF8EA520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50" y="3153235"/>
              <a:ext cx="685800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197802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0047AE9-AF0C-B148-8572-5BD1C73DA7E0}"/>
              </a:ext>
            </a:extLst>
          </p:cNvPr>
          <p:cNvSpPr txBox="1"/>
          <p:nvPr/>
        </p:nvSpPr>
        <p:spPr>
          <a:xfrm>
            <a:off x="107289" y="6078561"/>
            <a:ext cx="1322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Future 585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3209E8-CD2B-4941-82C0-A2C45DE84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49" y="207079"/>
            <a:ext cx="5907024" cy="29535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EF51E4-65F0-F04A-B531-CD93C8BED4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380" y="196690"/>
            <a:ext cx="5907024" cy="29535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C277B8-3E83-6E4E-81C5-660C80C64B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2" y="3020484"/>
            <a:ext cx="6858000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7E5E4D-DD07-A24A-9B45-2C8A918F33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7363" y="3019758"/>
            <a:ext cx="6858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0791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603C-0003-C34B-A5C5-D4980957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Albacore</a:t>
            </a:r>
          </a:p>
        </p:txBody>
      </p:sp>
    </p:spTree>
    <p:extLst>
      <p:ext uri="{BB962C8B-B14F-4D97-AF65-F5344CB8AC3E}">
        <p14:creationId xmlns:p14="http://schemas.microsoft.com/office/powerpoint/2010/main" val="35437033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79691" y="5932748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Surface, present SSP245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7A86D5-BBE6-9946-9B7E-99843964253B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CF3DA0D-B463-E249-A7DF-3F5BBE94E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264" y="148160"/>
            <a:ext cx="4038600" cy="4846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943033-8E58-9944-BFAB-7A87B4253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662" y="1258966"/>
            <a:ext cx="3657600" cy="365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1E3D58-B5F4-AB4F-97BF-E496E10E7B95}"/>
              </a:ext>
            </a:extLst>
          </p:cNvPr>
          <p:cNvSpPr txBox="1"/>
          <p:nvPr/>
        </p:nvSpPr>
        <p:spPr>
          <a:xfrm>
            <a:off x="6766308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C9337EA-B85E-384C-A482-743C1F65B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112" y="134512"/>
            <a:ext cx="4038600" cy="4846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036208-3EF5-D849-A47A-5C5273C12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54" y="1248497"/>
            <a:ext cx="3657600" cy="3657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7DB0AA7-75EE-3141-AA1E-373CBB52D8A6}"/>
              </a:ext>
            </a:extLst>
          </p:cNvPr>
          <p:cNvSpPr/>
          <p:nvPr/>
        </p:nvSpPr>
        <p:spPr>
          <a:xfrm>
            <a:off x="3316406" y="4162567"/>
            <a:ext cx="2374710" cy="559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70CB0C-2A76-C743-9DC0-F1344D595A18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C269D2A-3B25-0145-82FD-950A560AC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5247" y="4110215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6F27234-4173-8E4E-A069-9A814A2832B8}"/>
              </a:ext>
            </a:extLst>
          </p:cNvPr>
          <p:cNvSpPr/>
          <p:nvPr/>
        </p:nvSpPr>
        <p:spPr>
          <a:xfrm>
            <a:off x="3200008" y="412398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5E445D-7498-C444-8FC3-7C8E4C10A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6445" y="412398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A52A968-9727-7044-9BD2-F56C6E4D822E}"/>
              </a:ext>
            </a:extLst>
          </p:cNvPr>
          <p:cNvSpPr txBox="1"/>
          <p:nvPr/>
        </p:nvSpPr>
        <p:spPr>
          <a:xfrm>
            <a:off x="3296750" y="444186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D4E763-B08E-1641-81C9-8A3CCA6939FB}"/>
              </a:ext>
            </a:extLst>
          </p:cNvPr>
          <p:cNvSpPr/>
          <p:nvPr/>
        </p:nvSpPr>
        <p:spPr>
          <a:xfrm>
            <a:off x="9225410" y="413562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CA7E024-05F2-734A-8833-7D227CFA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1847" y="413562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92E5D6D-0F40-4441-8241-C2F567B3FA7C}"/>
              </a:ext>
            </a:extLst>
          </p:cNvPr>
          <p:cNvSpPr txBox="1"/>
          <p:nvPr/>
        </p:nvSpPr>
        <p:spPr>
          <a:xfrm>
            <a:off x="9322152" y="445350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7256293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173037" y="5932748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Bottom, present SSP245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E9A1BC-74FD-154A-A52C-C63B646C8F63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66D77C-8B34-294E-B87F-B23B0362E409}"/>
              </a:ext>
            </a:extLst>
          </p:cNvPr>
          <p:cNvCxnSpPr>
            <a:cxnSpLocks/>
          </p:cNvCxnSpPr>
          <p:nvPr/>
        </p:nvCxnSpPr>
        <p:spPr>
          <a:xfrm>
            <a:off x="208541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A29E14-20D6-984D-B386-777DB4B2A007}"/>
              </a:ext>
            </a:extLst>
          </p:cNvPr>
          <p:cNvCxnSpPr>
            <a:cxnSpLocks/>
          </p:cNvCxnSpPr>
          <p:nvPr/>
        </p:nvCxnSpPr>
        <p:spPr>
          <a:xfrm flipV="1">
            <a:off x="198006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BCE6D1-CD93-B14E-A4C9-9FDAB636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682" y="134512"/>
            <a:ext cx="4038600" cy="4846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411114-4E62-394B-9762-B687402B3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84" y="1248497"/>
            <a:ext cx="3657600" cy="3657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DE1F11-F8D8-264B-A5C6-2A3A5C7F41E7}"/>
              </a:ext>
            </a:extLst>
          </p:cNvPr>
          <p:cNvSpPr/>
          <p:nvPr/>
        </p:nvSpPr>
        <p:spPr>
          <a:xfrm>
            <a:off x="3304976" y="4162567"/>
            <a:ext cx="2374710" cy="559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AFED49-9004-954D-B54D-D421B9E31A0D}"/>
              </a:ext>
            </a:extLst>
          </p:cNvPr>
          <p:cNvSpPr txBox="1"/>
          <p:nvPr/>
        </p:nvSpPr>
        <p:spPr>
          <a:xfrm>
            <a:off x="732436" y="599510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1057D9-13EA-DE4E-805B-6113FF38A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154" y="4084004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C7D4A1-ED18-5A48-BF52-A6B1DC798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37" y="40305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01F85F8-199F-E148-B2B2-163C887DA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671" y="189104"/>
            <a:ext cx="3429001" cy="4114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EBF4D2-378E-4B48-8A2E-43BDF63C2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517" y="1241949"/>
            <a:ext cx="3657600" cy="36576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2C314FC-334E-E64C-9937-1EFD0B057D50}"/>
              </a:ext>
            </a:extLst>
          </p:cNvPr>
          <p:cNvSpPr txBox="1"/>
          <p:nvPr/>
        </p:nvSpPr>
        <p:spPr>
          <a:xfrm>
            <a:off x="6820106" y="599510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6B8023-A304-8A46-B212-7E3013F00186}"/>
              </a:ext>
            </a:extLst>
          </p:cNvPr>
          <p:cNvSpPr/>
          <p:nvPr/>
        </p:nvSpPr>
        <p:spPr>
          <a:xfrm>
            <a:off x="9244776" y="412568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A1AE710-A561-8840-9855-57D23B7F8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213" y="4116260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6CB1909-F795-B44B-8174-EED5BC828073}"/>
              </a:ext>
            </a:extLst>
          </p:cNvPr>
          <p:cNvSpPr txBox="1"/>
          <p:nvPr/>
        </p:nvSpPr>
        <p:spPr>
          <a:xfrm>
            <a:off x="9341518" y="444356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3FDDFB-711F-6547-8CAC-771CE0C531D7}"/>
              </a:ext>
            </a:extLst>
          </p:cNvPr>
          <p:cNvSpPr/>
          <p:nvPr/>
        </p:nvSpPr>
        <p:spPr>
          <a:xfrm>
            <a:off x="3209947" y="411404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9D9BE7B-9EC0-4B45-BD0E-93949FFF7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384" y="411404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9DBB986-F9E8-2A4A-943A-5BA6359C54E2}"/>
              </a:ext>
            </a:extLst>
          </p:cNvPr>
          <p:cNvSpPr txBox="1"/>
          <p:nvPr/>
        </p:nvSpPr>
        <p:spPr>
          <a:xfrm>
            <a:off x="3306689" y="443192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5220720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FC13B51-3714-E048-A1F9-DA9C9BEEBF08}"/>
              </a:ext>
            </a:extLst>
          </p:cNvPr>
          <p:cNvGrpSpPr/>
          <p:nvPr/>
        </p:nvGrpSpPr>
        <p:grpSpPr>
          <a:xfrm>
            <a:off x="1644650" y="-362280"/>
            <a:ext cx="9495496" cy="7187367"/>
            <a:chOff x="1644650" y="-362280"/>
            <a:chExt cx="9495496" cy="718736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47EEC27-E8A1-D94C-A27D-56949116F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2146" y="-362280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B1FA524-1D29-504C-AB1B-D7679E3E7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4171" y="-352443"/>
              <a:ext cx="3048000" cy="36576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9C99ED-9220-DF4B-B282-C550D0A6F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4957" y="3150554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B3B21F5-6957-7247-BD45-733ECFFDB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4997" y="3973440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974CEFC-DC9A-2D4C-BBCE-CE9345FC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4650" y="468811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BA16860-C8ED-7A42-B144-93D50AD10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7174" y="460790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72880B3-4CB5-C24A-8E29-EBFF2964D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14734" y="3974318"/>
              <a:ext cx="2761488" cy="276148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45785CB-6BA8-7343-AB56-363131F53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16936" y="3166171"/>
              <a:ext cx="2598421" cy="311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03181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6479A81-C75B-6042-97D3-D9F3DB6ECBD3}"/>
              </a:ext>
            </a:extLst>
          </p:cNvPr>
          <p:cNvSpPr txBox="1"/>
          <p:nvPr/>
        </p:nvSpPr>
        <p:spPr>
          <a:xfrm>
            <a:off x="279691" y="5932748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Surface, Future 245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CA8268-C933-E64A-A20F-53B9C1AC7E7B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472B9E-37E9-724A-B143-A43E31792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37" y="140570"/>
            <a:ext cx="4038600" cy="484632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F68A8AD-D9E7-B440-AEBC-2B96E00031D3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B3DA25-6F79-154A-A138-67182D1B58E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B342C99-2F63-E247-9390-107D19F6420E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271408-8C8D-934D-B6AB-AB534111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501" y="4086256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13893-C937-E245-82A3-AD8926DD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071" y="1247315"/>
            <a:ext cx="3657600" cy="36576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DB03A3-9A72-1748-B20B-B15CF6B46312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3E93BE-F255-EC48-8348-FE068E525EB0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FCAF03-7F08-FA49-8ED5-0811BB4B80D8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53C23FC-B76D-3942-8898-9244F89D6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043" y="1249548"/>
            <a:ext cx="3657600" cy="3657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AAADD5-A96D-A843-8130-FBC23091A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31" y="141598"/>
            <a:ext cx="4038600" cy="4846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E5013E3-AF14-6145-93C7-19D16C0DA353}"/>
              </a:ext>
            </a:extLst>
          </p:cNvPr>
          <p:cNvSpPr/>
          <p:nvPr/>
        </p:nvSpPr>
        <p:spPr>
          <a:xfrm>
            <a:off x="3200008" y="412398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D5E8C7D-98D5-3745-AD07-2F7F9A2E8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45" y="412398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9CF3CDA-3C72-A043-B1E4-617DAD294ED3}"/>
              </a:ext>
            </a:extLst>
          </p:cNvPr>
          <p:cNvSpPr txBox="1"/>
          <p:nvPr/>
        </p:nvSpPr>
        <p:spPr>
          <a:xfrm>
            <a:off x="3296750" y="444186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C04674-58E8-5844-8287-0FA87764D572}"/>
              </a:ext>
            </a:extLst>
          </p:cNvPr>
          <p:cNvSpPr/>
          <p:nvPr/>
        </p:nvSpPr>
        <p:spPr>
          <a:xfrm>
            <a:off x="9255227" y="413562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07F8BE7-22B6-B946-836E-4FE5EB6C4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664" y="413562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195AA1C-AB20-104B-908A-F29E4736D425}"/>
              </a:ext>
            </a:extLst>
          </p:cNvPr>
          <p:cNvSpPr txBox="1"/>
          <p:nvPr/>
        </p:nvSpPr>
        <p:spPr>
          <a:xfrm>
            <a:off x="9351969" y="445350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405198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2D8F507-1403-8142-97A0-D9F19D0EED5B}"/>
              </a:ext>
            </a:extLst>
          </p:cNvPr>
          <p:cNvSpPr txBox="1"/>
          <p:nvPr/>
        </p:nvSpPr>
        <p:spPr>
          <a:xfrm>
            <a:off x="279691" y="5932748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Bottom, Future 245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7B187F-050D-8B43-8328-D1AAD539D06B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ED554AC-FC19-B344-B611-410A5C73E80C}"/>
              </a:ext>
            </a:extLst>
          </p:cNvPr>
          <p:cNvCxnSpPr>
            <a:cxnSpLocks/>
          </p:cNvCxnSpPr>
          <p:nvPr/>
        </p:nvCxnSpPr>
        <p:spPr>
          <a:xfrm>
            <a:off x="8289322" y="3001211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DF1F06-620D-A744-ADAA-4D0509DE8063}"/>
              </a:ext>
            </a:extLst>
          </p:cNvPr>
          <p:cNvCxnSpPr>
            <a:cxnSpLocks/>
          </p:cNvCxnSpPr>
          <p:nvPr/>
        </p:nvCxnSpPr>
        <p:spPr>
          <a:xfrm flipV="1">
            <a:off x="8183973" y="753819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D3F7172-C016-B940-9EAA-7C34A795B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123" y="198720"/>
            <a:ext cx="3429000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B2D34E-AEF4-794A-83F5-9FF7412D6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400" y="1284729"/>
            <a:ext cx="3657600" cy="3657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9597F1-617A-0841-9AB3-73A54BDF02B3}"/>
              </a:ext>
            </a:extLst>
          </p:cNvPr>
          <p:cNvSpPr txBox="1"/>
          <p:nvPr/>
        </p:nvSpPr>
        <p:spPr>
          <a:xfrm>
            <a:off x="6911479" y="663651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BABF67-ADA2-8944-B2BB-406074DF2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540" y="4145306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4CE9E0-ABAC-9F42-B9FB-47BB87E12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8268" y="166646"/>
            <a:ext cx="4038600" cy="484632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7AECA20-0539-C24D-87F2-DAE22A77E272}"/>
              </a:ext>
            </a:extLst>
          </p:cNvPr>
          <p:cNvCxnSpPr>
            <a:cxnSpLocks/>
          </p:cNvCxnSpPr>
          <p:nvPr/>
        </p:nvCxnSpPr>
        <p:spPr>
          <a:xfrm>
            <a:off x="2239968" y="3001211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4A1421A-6899-5C4C-9531-82B007B4D37F}"/>
              </a:ext>
            </a:extLst>
          </p:cNvPr>
          <p:cNvCxnSpPr>
            <a:cxnSpLocks/>
          </p:cNvCxnSpPr>
          <p:nvPr/>
        </p:nvCxnSpPr>
        <p:spPr>
          <a:xfrm flipV="1">
            <a:off x="2134619" y="753819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116DA0-C4B5-AD40-A53D-23165892EB00}"/>
              </a:ext>
            </a:extLst>
          </p:cNvPr>
          <p:cNvSpPr txBox="1"/>
          <p:nvPr/>
        </p:nvSpPr>
        <p:spPr>
          <a:xfrm>
            <a:off x="924733" y="663651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851480-472B-5B46-9631-9D56F69FE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317" y="4145305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6353A-A859-384D-9A99-EF0241509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14" y="1277039"/>
            <a:ext cx="3657600" cy="3657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BDCEFF1-CF31-FF46-908A-A3D3FF8636C0}"/>
              </a:ext>
            </a:extLst>
          </p:cNvPr>
          <p:cNvSpPr/>
          <p:nvPr/>
        </p:nvSpPr>
        <p:spPr>
          <a:xfrm>
            <a:off x="3343131" y="4146190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FFFC072-A04F-F84E-9B20-CBF52E1A1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568" y="4146190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83DEF1-8A82-F449-B6D4-722A1A650286}"/>
              </a:ext>
            </a:extLst>
          </p:cNvPr>
          <p:cNvSpPr txBox="1"/>
          <p:nvPr/>
        </p:nvSpPr>
        <p:spPr>
          <a:xfrm>
            <a:off x="3439873" y="4464070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3844B4-9682-9041-8A08-4834824D7227}"/>
              </a:ext>
            </a:extLst>
          </p:cNvPr>
          <p:cNvSpPr/>
          <p:nvPr/>
        </p:nvSpPr>
        <p:spPr>
          <a:xfrm>
            <a:off x="9407777" y="4148404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D1994CE-7919-FB44-8F46-1C01964C9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214" y="4148404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1E6DEA5-5A12-C24C-8B93-2CC8769C8CCF}"/>
              </a:ext>
            </a:extLst>
          </p:cNvPr>
          <p:cNvSpPr txBox="1"/>
          <p:nvPr/>
        </p:nvSpPr>
        <p:spPr>
          <a:xfrm>
            <a:off x="9504519" y="4466284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55866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6A2B6F-3E09-DB47-B1DD-33CA71EAC8F5}"/>
              </a:ext>
            </a:extLst>
          </p:cNvPr>
          <p:cNvSpPr txBox="1"/>
          <p:nvPr/>
        </p:nvSpPr>
        <p:spPr>
          <a:xfrm>
            <a:off x="319913" y="5940227"/>
            <a:ext cx="2460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Bottom, Future, SSP 245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92BE9A-D5B4-9B46-8B4B-802C420A493C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15DAF-04F9-4B49-9C17-0E1EA0ED6EE2}"/>
              </a:ext>
            </a:extLst>
          </p:cNvPr>
          <p:cNvGrpSpPr/>
          <p:nvPr/>
        </p:nvGrpSpPr>
        <p:grpSpPr>
          <a:xfrm>
            <a:off x="-43206" y="145228"/>
            <a:ext cx="6490200" cy="4846320"/>
            <a:chOff x="-43206" y="145228"/>
            <a:chExt cx="6490200" cy="484632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A3191B1-35AB-7A4E-AE90-6BA81B0E3D16}"/>
                </a:ext>
              </a:extLst>
            </p:cNvPr>
            <p:cNvGrpSpPr/>
            <p:nvPr/>
          </p:nvGrpSpPr>
          <p:grpSpPr>
            <a:xfrm>
              <a:off x="-43206" y="145228"/>
              <a:ext cx="6490200" cy="4846320"/>
              <a:chOff x="-43206" y="145228"/>
              <a:chExt cx="6490200" cy="484632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F1AC301-638F-854A-BA31-17423E340C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B090BFD-F342-5E43-8349-7337537CBD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1B4D466-1ED9-EC4C-98ED-1AFD67AE2C92}"/>
                  </a:ext>
                </a:extLst>
              </p:cNvPr>
              <p:cNvSpPr txBox="1"/>
              <p:nvPr/>
            </p:nvSpPr>
            <p:spPr>
              <a:xfrm>
                <a:off x="781610" y="641446"/>
                <a:ext cx="13054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92433B4-42DF-4F4B-A403-5539A9A66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08394" y="145228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1098D93-D7CD-004E-BDBC-C797DCC56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3206" y="1246766"/>
                <a:ext cx="3657600" cy="365760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20FBA77-548C-F542-B7D3-1A13D95AF771}"/>
                </a:ext>
              </a:extLst>
            </p:cNvPr>
            <p:cNvGrpSpPr/>
            <p:nvPr/>
          </p:nvGrpSpPr>
          <p:grpSpPr>
            <a:xfrm>
              <a:off x="3219886" y="4104107"/>
              <a:ext cx="2643809" cy="833249"/>
              <a:chOff x="9183756" y="1580322"/>
              <a:chExt cx="2643809" cy="83324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F239FA6-B2B1-114A-AD3E-BA9975B7A316}"/>
                  </a:ext>
                </a:extLst>
              </p:cNvPr>
              <p:cNvSpPr/>
              <p:nvPr/>
            </p:nvSpPr>
            <p:spPr>
              <a:xfrm>
                <a:off x="9183756" y="1580322"/>
                <a:ext cx="2643809" cy="8249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61B91CA-4769-4A42-858C-5EB85CA69F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0193" y="1580322"/>
                <a:ext cx="2360873" cy="8332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91950B-98BE-424B-8AAE-0C861F9D5C3E}"/>
              </a:ext>
            </a:extLst>
          </p:cNvPr>
          <p:cNvGrpSpPr/>
          <p:nvPr/>
        </p:nvGrpSpPr>
        <p:grpSpPr>
          <a:xfrm>
            <a:off x="6012206" y="142614"/>
            <a:ext cx="6479956" cy="4846320"/>
            <a:chOff x="6012206" y="142614"/>
            <a:chExt cx="6479956" cy="484632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5B6886E-D421-2A4C-B1D1-76DD80B41A85}"/>
                </a:ext>
              </a:extLst>
            </p:cNvPr>
            <p:cNvGrpSpPr/>
            <p:nvPr/>
          </p:nvGrpSpPr>
          <p:grpSpPr>
            <a:xfrm>
              <a:off x="6012206" y="142614"/>
              <a:ext cx="6479956" cy="4846320"/>
              <a:chOff x="6012206" y="142614"/>
              <a:chExt cx="6479956" cy="484632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E1F113E-6B59-4A45-B4BD-4E8CBFB369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6199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087F1F5-26A1-6D47-8A4B-4C97E8B476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40850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7E6FB1-F1DC-E040-A4C8-2A5B7B2B4A83}"/>
                  </a:ext>
                </a:extLst>
              </p:cNvPr>
              <p:cNvSpPr txBox="1"/>
              <p:nvPr/>
            </p:nvSpPr>
            <p:spPr>
              <a:xfrm>
                <a:off x="6768356" y="641446"/>
                <a:ext cx="13054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A56B398B-3A43-A54A-A43C-B96ED7EB7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53562" y="142614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6D3DC02-31FC-0546-8B1E-CB3F6D23A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12206" y="1250652"/>
                <a:ext cx="3657600" cy="3657600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3B9103C-E248-B046-9E2F-7BB122A4ED2B}"/>
                </a:ext>
              </a:extLst>
            </p:cNvPr>
            <p:cNvGrpSpPr/>
            <p:nvPr/>
          </p:nvGrpSpPr>
          <p:grpSpPr>
            <a:xfrm>
              <a:off x="9226434" y="4107345"/>
              <a:ext cx="2643809" cy="833249"/>
              <a:chOff x="9183756" y="1580322"/>
              <a:chExt cx="2643809" cy="83324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8408BD-3B80-574E-A59E-19686FECFB73}"/>
                  </a:ext>
                </a:extLst>
              </p:cNvPr>
              <p:cNvSpPr/>
              <p:nvPr/>
            </p:nvSpPr>
            <p:spPr>
              <a:xfrm>
                <a:off x="9183756" y="1580322"/>
                <a:ext cx="2643809" cy="8249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02B0AFB-1B18-9A4F-9A82-6229D6C94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0193" y="1580322"/>
                <a:ext cx="2360873" cy="8332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85686722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FAE136B3-C2FC-464F-83A8-3C8E89AF7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406" y="-352443"/>
            <a:ext cx="3048000" cy="3657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119E109-93CA-C443-9E7F-CE061C8DA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615" y="-355041"/>
            <a:ext cx="3048000" cy="36576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DB917DB-9E9A-4F4A-9D02-4A88133F6FE0}"/>
              </a:ext>
            </a:extLst>
          </p:cNvPr>
          <p:cNvGrpSpPr/>
          <p:nvPr/>
        </p:nvGrpSpPr>
        <p:grpSpPr>
          <a:xfrm>
            <a:off x="1641044" y="-61813"/>
            <a:ext cx="9276261" cy="6886900"/>
            <a:chOff x="1641044" y="-61813"/>
            <a:chExt cx="9276261" cy="688690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96B780A-6DD4-0648-8ECD-B8E9FD393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2920" y="3157632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0E8FD8-635F-8E48-AF6D-3BAC9D3E4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1044" y="470411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5444F4C-51F2-AB4A-BB66-8BC4F69F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7935" y="3979882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B73AC6C-3C96-4343-9E26-B7BA512D1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7837" y="3979882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06086ED-C0E9-7141-AC88-3FBEE1B3D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2427" y="459235"/>
              <a:ext cx="2761488" cy="276148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81DFBFF-A49E-E14E-AB69-DE5EF0FBA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18885" y="3174192"/>
              <a:ext cx="2598420" cy="311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479801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184F982-7E09-E748-8837-CE3BE929441C}"/>
              </a:ext>
            </a:extLst>
          </p:cNvPr>
          <p:cNvSpPr txBox="1"/>
          <p:nvPr/>
        </p:nvSpPr>
        <p:spPr>
          <a:xfrm>
            <a:off x="279691" y="5932748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Surface, Future 585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0FB52A-4C64-2E45-9C98-212E63926B12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3D6F3B-65C7-1643-838B-C25227FAAAFE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AE431A-0967-B54F-AE0A-7D4FB75BAEE8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021D00-9A4A-3F47-B472-CDB690BC6694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78E9771-FFD4-A343-A7F6-CA8733392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925" y="129575"/>
            <a:ext cx="4061460" cy="48737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ECD014-DFC6-4848-BECD-A106F55FD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612" y="1238979"/>
            <a:ext cx="3657600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3AE514-3447-BF4E-A7CA-F25FBB00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169" y="135380"/>
            <a:ext cx="4061460" cy="4873752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E9B3AA1-2140-C245-B1B7-78B86A52F966}"/>
              </a:ext>
            </a:extLst>
          </p:cNvPr>
          <p:cNvCxnSpPr>
            <a:cxnSpLocks/>
          </p:cNvCxnSpPr>
          <p:nvPr/>
        </p:nvCxnSpPr>
        <p:spPr>
          <a:xfrm>
            <a:off x="2084488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2045-B706-6B49-955B-99271ABB256D}"/>
              </a:ext>
            </a:extLst>
          </p:cNvPr>
          <p:cNvCxnSpPr>
            <a:cxnSpLocks/>
          </p:cNvCxnSpPr>
          <p:nvPr/>
        </p:nvCxnSpPr>
        <p:spPr>
          <a:xfrm flipV="1">
            <a:off x="1979139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2D0F48-4418-8B4E-9AB5-4986AFA3D3D7}"/>
              </a:ext>
            </a:extLst>
          </p:cNvPr>
          <p:cNvSpPr txBox="1"/>
          <p:nvPr/>
        </p:nvSpPr>
        <p:spPr>
          <a:xfrm>
            <a:off x="751917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709099-CC33-754D-8045-99ABF1685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335" y="4114525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0F902-C81E-CD44-BBBA-F2C470574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002" y="1237418"/>
            <a:ext cx="3657600" cy="3657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0CFB77A-DA31-A14C-8FBA-71DD0FF262DA}"/>
              </a:ext>
            </a:extLst>
          </p:cNvPr>
          <p:cNvSpPr/>
          <p:nvPr/>
        </p:nvSpPr>
        <p:spPr>
          <a:xfrm>
            <a:off x="3200008" y="412398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EAD61F8-A2EB-FC4A-8E90-393B84488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445" y="412398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D55BF0-259B-D049-B525-229F5FD36745}"/>
              </a:ext>
            </a:extLst>
          </p:cNvPr>
          <p:cNvSpPr txBox="1"/>
          <p:nvPr/>
        </p:nvSpPr>
        <p:spPr>
          <a:xfrm>
            <a:off x="3296750" y="444186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B997B7-E741-8B4F-BB23-63716E268C76}"/>
              </a:ext>
            </a:extLst>
          </p:cNvPr>
          <p:cNvSpPr/>
          <p:nvPr/>
        </p:nvSpPr>
        <p:spPr>
          <a:xfrm>
            <a:off x="9255227" y="413562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232B017-B5EA-8945-9A43-CAC03AFD4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1664" y="413562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ACB3208-A1B8-6B49-BEEA-EABE998C5E27}"/>
              </a:ext>
            </a:extLst>
          </p:cNvPr>
          <p:cNvSpPr txBox="1"/>
          <p:nvPr/>
        </p:nvSpPr>
        <p:spPr>
          <a:xfrm>
            <a:off x="9351969" y="445350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04988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9D22438-AAF6-9C42-A241-D32557732C52}"/>
              </a:ext>
            </a:extLst>
          </p:cNvPr>
          <p:cNvSpPr txBox="1"/>
          <p:nvPr/>
        </p:nvSpPr>
        <p:spPr>
          <a:xfrm>
            <a:off x="279691" y="5932748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Bottom, Future 585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D70347-8199-7443-9CF9-9259F1317180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0F91D5-2AED-8241-8F15-E9769FB73FC5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CB22B6-2268-5848-B850-B79D46B80D03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5F7FC5C-B2D4-1445-8FD7-746390F41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978" y="176030"/>
            <a:ext cx="3429000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6C28A4-4770-C646-B691-1C30BB95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481" y="1261641"/>
            <a:ext cx="3657600" cy="3657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05332F-0DB0-9F40-A8D6-2CBEFD41D07C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F6CB32-9675-B749-992C-8AA1CE8F0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69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51AA09-4F21-D348-B898-D3ED734BE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719" y="137159"/>
            <a:ext cx="4038600" cy="484632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721FCC1-5EEA-624B-A07D-8AEE06B67A2E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DFC50D-1C40-614E-AAAD-79001C84DBF7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4DDA563-7180-C745-A3E8-4A51F58AC804}"/>
              </a:ext>
            </a:extLst>
          </p:cNvPr>
          <p:cNvSpPr txBox="1"/>
          <p:nvPr/>
        </p:nvSpPr>
        <p:spPr>
          <a:xfrm>
            <a:off x="781610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49AD3F-7601-C146-BEE6-0FEF19038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956" y="4141537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891323-3DB2-E04D-AFB7-2863023AB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7233" y="1242477"/>
            <a:ext cx="3657600" cy="3657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36BD534-05E9-3646-839C-C834C6B668D5}"/>
              </a:ext>
            </a:extLst>
          </p:cNvPr>
          <p:cNvSpPr/>
          <p:nvPr/>
        </p:nvSpPr>
        <p:spPr>
          <a:xfrm>
            <a:off x="3200008" y="412398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ED11DF-74BC-AB44-B0E6-4C8D86F88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45" y="412398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304621-AD65-D944-9408-628A80BCC576}"/>
              </a:ext>
            </a:extLst>
          </p:cNvPr>
          <p:cNvSpPr txBox="1"/>
          <p:nvPr/>
        </p:nvSpPr>
        <p:spPr>
          <a:xfrm>
            <a:off x="3296750" y="444186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51C8E-0391-B54F-8D15-505263635492}"/>
              </a:ext>
            </a:extLst>
          </p:cNvPr>
          <p:cNvSpPr/>
          <p:nvPr/>
        </p:nvSpPr>
        <p:spPr>
          <a:xfrm>
            <a:off x="9255227" y="4126199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5B00B31-BE89-D148-97D6-9545FBBF6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664" y="4126199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EF5759C-026E-044A-8951-78BAC0484A28}"/>
              </a:ext>
            </a:extLst>
          </p:cNvPr>
          <p:cNvSpPr txBox="1"/>
          <p:nvPr/>
        </p:nvSpPr>
        <p:spPr>
          <a:xfrm>
            <a:off x="9351969" y="4444079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7941356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CD0659-7F93-2C49-9AB3-60908F34A03F}"/>
              </a:ext>
            </a:extLst>
          </p:cNvPr>
          <p:cNvGrpSpPr/>
          <p:nvPr/>
        </p:nvGrpSpPr>
        <p:grpSpPr>
          <a:xfrm>
            <a:off x="1641629" y="-360464"/>
            <a:ext cx="9500341" cy="7185551"/>
            <a:chOff x="1641629" y="-360464"/>
            <a:chExt cx="9500341" cy="718555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865187C-1CC6-0A4C-A0F7-26AA5FA7E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0092" y="3142003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4B9A854-343A-FB4B-9FF2-571F8E0F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0092" y="-352443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04F2F27-97B6-2745-A92E-660CD0957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2144" y="3982339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94527D8-3568-BE45-A71C-F19666142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1629" y="468653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2BCC1F4-90EB-5E42-A553-96AD245D8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17109" y="3982339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0A8CFF9-BB4B-BD43-B57B-841B26FE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9156" y="467260"/>
              <a:ext cx="2761488" cy="276148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30DCD89-DF19-3948-8532-776A57718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18760" y="3174192"/>
              <a:ext cx="2598420" cy="3118104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B2F761E-0D68-4B40-846F-50666CEE4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3970" y="-360464"/>
              <a:ext cx="30480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73376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3E7C4F-AB04-6F40-82C7-55CDE7156456}"/>
              </a:ext>
            </a:extLst>
          </p:cNvPr>
          <p:cNvSpPr txBox="1"/>
          <p:nvPr/>
        </p:nvSpPr>
        <p:spPr>
          <a:xfrm>
            <a:off x="101058" y="6090136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Future 245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A6AA67-619E-9F41-9D86-94B1B48DFF1B}"/>
              </a:ext>
            </a:extLst>
          </p:cNvPr>
          <p:cNvGrpSpPr/>
          <p:nvPr/>
        </p:nvGrpSpPr>
        <p:grpSpPr>
          <a:xfrm>
            <a:off x="0" y="192809"/>
            <a:ext cx="12423607" cy="6025663"/>
            <a:chOff x="0" y="192809"/>
            <a:chExt cx="12423607" cy="60256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429FCC-D77B-9F48-A5D0-63050363B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976" y="200629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889668-D754-7D49-996E-D034833FA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018072"/>
              <a:ext cx="6858000" cy="3200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A3C08F-9620-0A4F-B83E-BC9238A23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5607" y="3018072"/>
              <a:ext cx="6858000" cy="3200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9FDAD4-1859-B74C-9184-A04F46EC5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2325" y="192809"/>
              <a:ext cx="5907024" cy="2953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921757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C6B984D-F925-9143-A2FE-EA83660B721B}"/>
              </a:ext>
            </a:extLst>
          </p:cNvPr>
          <p:cNvSpPr txBox="1"/>
          <p:nvPr/>
        </p:nvSpPr>
        <p:spPr>
          <a:xfrm>
            <a:off x="101058" y="6090136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Future 585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A5C725-5A76-8F47-BCEC-83EA7F8F10BA}"/>
              </a:ext>
            </a:extLst>
          </p:cNvPr>
          <p:cNvGrpSpPr/>
          <p:nvPr/>
        </p:nvGrpSpPr>
        <p:grpSpPr>
          <a:xfrm>
            <a:off x="13576" y="177680"/>
            <a:ext cx="12422565" cy="6040792"/>
            <a:chOff x="13576" y="177680"/>
            <a:chExt cx="12422565" cy="60407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18CAC0-CBBF-A042-8226-49BDF11D8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026" y="181278"/>
              <a:ext cx="5907024" cy="29535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481F44-B060-104C-954E-41B8F4E01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76" y="3018072"/>
              <a:ext cx="6858000" cy="3200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441811-1483-1D42-8729-90FDF93BE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8141" y="3010051"/>
              <a:ext cx="6858000" cy="3200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B6C760-4079-F747-9A4A-C7F6ADA40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7125" y="177680"/>
              <a:ext cx="5907024" cy="2953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26152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18850</TotalTime>
  <Words>743</Words>
  <Application>Microsoft Macintosh PowerPoint</Application>
  <PresentationFormat>Widescreen</PresentationFormat>
  <Paragraphs>540</Paragraphs>
  <Slides>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0" baseType="lpstr">
      <vt:lpstr>American Typewriter</vt:lpstr>
      <vt:lpstr>Arial</vt:lpstr>
      <vt:lpstr>Calibri</vt:lpstr>
      <vt:lpstr>Calibri Light</vt:lpstr>
      <vt:lpstr>Office Theme</vt:lpstr>
      <vt:lpstr>Figures by species</vt:lpstr>
      <vt:lpstr>PowerPoint Presentation</vt:lpstr>
      <vt:lpstr>Dungeness Crab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Sablefish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Halibut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Chinook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Coho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Razor Clams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Albacore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Marisol Garcia-Reyes</dc:creator>
  <cp:lastModifiedBy>Marisol Garcia-Reyes</cp:lastModifiedBy>
  <cp:revision>178</cp:revision>
  <dcterms:created xsi:type="dcterms:W3CDTF">2021-04-13T00:25:17Z</dcterms:created>
  <dcterms:modified xsi:type="dcterms:W3CDTF">2021-07-06T17:40:05Z</dcterms:modified>
</cp:coreProperties>
</file>